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71C1-7827-4124-A398-D289F65876B9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56B05-3650-465B-91D3-BD118C0850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2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56B05-3650-465B-91D3-BD118C08501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60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1" y="160541"/>
            <a:ext cx="7622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9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First Photo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of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 Person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058"/>
            <a:ext cx="9144000" cy="602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10 A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Changing Hobby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152"/>
            <a:ext cx="9144000" cy="601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11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DSLR Cameras</a:t>
            </a:r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7963"/>
            <a:ext cx="9144000" cy="594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12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Inside the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Picture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Work Worries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Important Jobs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250"/>
            <a:ext cx="9144000" cy="606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Child Actors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3402"/>
            <a:ext cx="9144000" cy="604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Designing Websites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" y="836771"/>
            <a:ext cx="9142567" cy="6021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93" y="133694"/>
            <a:ext cx="9289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Hurried Talk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64" y="780024"/>
            <a:ext cx="9148264" cy="60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Talking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with the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Deaf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The Flag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of South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Korea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Secret Codes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3999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381328"/>
            <a:ext cx="444169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  <a:cs typeface="Ebrima" panose="02000000000000000000" pitchFamily="2" charset="0"/>
              </a:rPr>
              <a:t>Straw No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  <a:cs typeface="Ebrima" panose="02000000000000000000" pitchFamily="2" charset="0"/>
              </a:rPr>
              <a:t>More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Helping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with Water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7 </a:t>
            </a:r>
            <a:r>
              <a:rPr lang="en-US" altLang="ko-KR" sz="40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BUGS in </a:t>
            </a:r>
            <a:r>
              <a:rPr lang="en-US" altLang="ko-KR" sz="40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the City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" y="867361"/>
            <a:ext cx="9143034" cy="5990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8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Shoe That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Grows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4910"/>
            <a:ext cx="9144000" cy="60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66</Words>
  <Application>Microsoft Office PowerPoint</Application>
  <PresentationFormat>화면 슬라이드 쇼(4:3)</PresentationFormat>
  <Paragraphs>17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152</cp:revision>
  <dcterms:created xsi:type="dcterms:W3CDTF">2024-01-31T05:25:20Z</dcterms:created>
  <dcterms:modified xsi:type="dcterms:W3CDTF">2024-02-01T06:16:12Z</dcterms:modified>
</cp:coreProperties>
</file>