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71C1-7827-4124-A398-D289F65876B9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56B05-3650-465B-91D3-BD118C0850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2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56B05-3650-465B-91D3-BD118C08501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6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11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179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2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0862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5874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99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57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112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971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089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E4384-E37C-442D-A669-DE1AAFB7F485}" type="datetimeFigureOut">
              <a:rPr lang="ko-KR" altLang="en-US" smtClean="0"/>
              <a:t>2024-02-01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EF29B-7895-4EF8-9B9A-7293BF9E970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68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8410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9 Get Up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and Move</a:t>
            </a:r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3450"/>
            <a:ext cx="91440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492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10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Body Image</a:t>
            </a:r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11 What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Does Exercise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Do?</a:t>
            </a:r>
            <a:endParaRPr lang="ko-KR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054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12 What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Are Martial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Arts?</a:t>
            </a:r>
            <a:endParaRPr lang="ko-KR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4914"/>
            <a:ext cx="9144000" cy="608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971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13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Archimedes’ Bath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0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Counting Raindrops</a:t>
            </a:r>
            <a:endParaRPr lang="ko-KR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55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15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Faster! Faster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!</a:t>
            </a:r>
            <a:endParaRPr lang="ko-KR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4" y="795748"/>
            <a:ext cx="9147194" cy="6062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5360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9649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16 Tallest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and Shortest</a:t>
            </a:r>
            <a:endParaRPr lang="ko-KR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2592"/>
            <a:ext cx="9144000" cy="608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0672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3600" b="1" dirty="0" err="1" smtClean="0">
                <a:latin typeface="HY견고딕" panose="02030600000101010101" pitchFamily="18" charset="-127"/>
                <a:ea typeface="HY견고딕" panose="02030600000101010101" pitchFamily="18" charset="-127"/>
              </a:rPr>
              <a:t>Animals’Weather</a:t>
            </a:r>
            <a:endParaRPr lang="en-US" altLang="ko-KR" sz="3600" b="1" dirty="0" smtClean="0"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829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2 A Rainy Day</a:t>
            </a:r>
          </a:p>
          <a:p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" y="980728"/>
            <a:ext cx="9143165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602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3 Rain,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Snow, and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Ice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4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Fish from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Sky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4" y="908720"/>
            <a:ext cx="9152384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58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5 </a:t>
            </a:r>
            <a:r>
              <a:rPr lang="en-US" altLang="ko-KR" sz="3600" b="1" dirty="0" smtClean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Nature’s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 Building Materials</a:t>
            </a:r>
            <a:endParaRPr lang="ko-KR" alt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5" y="806872"/>
            <a:ext cx="9148065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260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6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Home on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Water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2683"/>
            <a:ext cx="9144000" cy="5975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6237312"/>
            <a:ext cx="4000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09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7 The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Sami People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6872"/>
            <a:ext cx="9144000" cy="605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80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60541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8 </a:t>
            </a:r>
            <a:r>
              <a:rPr lang="en-US" altLang="ko-KR" sz="3600" b="1" dirty="0" smtClean="0">
                <a:latin typeface="HY견고딕" panose="02030600000101010101" pitchFamily="18" charset="-127"/>
                <a:ea typeface="HY견고딕" panose="02030600000101010101" pitchFamily="18" charset="-127"/>
              </a:rPr>
              <a:t>Life in </a:t>
            </a:r>
            <a:r>
              <a:rPr lang="en-US" altLang="ko-KR" sz="3600" b="1" dirty="0">
                <a:latin typeface="HY견고딕" panose="02030600000101010101" pitchFamily="18" charset="-127"/>
                <a:ea typeface="HY견고딕" panose="02030600000101010101" pitchFamily="18" charset="-127"/>
              </a:rPr>
              <a:t>the Andes</a:t>
            </a:r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8866"/>
            <a:ext cx="9144000" cy="603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73</Words>
  <Application>Microsoft Office PowerPoint</Application>
  <PresentationFormat>화면 슬라이드 쇼(4:3)</PresentationFormat>
  <Paragraphs>17</Paragraphs>
  <Slides>17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76</cp:revision>
  <dcterms:created xsi:type="dcterms:W3CDTF">2024-01-31T05:25:20Z</dcterms:created>
  <dcterms:modified xsi:type="dcterms:W3CDTF">2024-02-01T01:35:16Z</dcterms:modified>
</cp:coreProperties>
</file>