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" y="0"/>
            <a:ext cx="91425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Why Do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We Need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Math?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The Number Seven</a:t>
            </a:r>
            <a:endParaRPr lang="ko-KR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How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Computers Count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232" y="160541"/>
            <a:ext cx="9289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12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Our Numbers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vs. Roman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Numbers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" y="806872"/>
            <a:ext cx="9136521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Unusual Jobs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Discovering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Careers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Yum!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Chocolate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" y="835338"/>
            <a:ext cx="9144233" cy="602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Why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People Work</a:t>
            </a:r>
            <a:endParaRPr lang="ko-KR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30241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Lucky Cake!</a:t>
            </a:r>
            <a:endParaRPr lang="en-US" altLang="ko-KR" sz="3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" y="806872"/>
            <a:ext cx="9137604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14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Human Towers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Burning Golden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Paper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76" y="811969"/>
            <a:ext cx="9155976" cy="604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Fire Art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5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How We See</a:t>
            </a:r>
            <a:endParaRPr lang="ko-KR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Your Best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Bite</a:t>
            </a:r>
            <a:endParaRPr lang="ko-KR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604"/>
            <a:ext cx="9144000" cy="604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7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Special Bodies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23478"/>
            <a:ext cx="9144001" cy="603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8 What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Is Important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422"/>
            <a:ext cx="9144000" cy="609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66</Words>
  <Application>Microsoft Office PowerPoint</Application>
  <PresentationFormat>화면 슬라이드 쇼(4:3)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101</cp:revision>
  <dcterms:created xsi:type="dcterms:W3CDTF">2024-01-31T05:25:20Z</dcterms:created>
  <dcterms:modified xsi:type="dcterms:W3CDTF">2024-01-31T07:50:46Z</dcterms:modified>
</cp:coreProperties>
</file>