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9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Murals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6600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Best Artist</a:t>
            </a:r>
            <a:endParaRPr lang="ko-KR" alt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Dressing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Up for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Fun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7433"/>
            <a:ext cx="9144000" cy="604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12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Kinds of Art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Let’s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Eat Together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!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It Is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Noisy in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Here!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Wait for Me!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Take a Ride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Busy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Bees</a:t>
            </a:r>
            <a:endParaRPr lang="en-US" altLang="ko-KR" sz="3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" y="806872"/>
            <a:ext cx="9144000" cy="6047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145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Parts We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Eat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2" y="788250"/>
            <a:ext cx="9152412" cy="606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Fly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Far, Butterflies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Meat-Eating Plants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" y="806872"/>
            <a:ext cx="9134972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5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Fastest Game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Highland Games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Cheese Rolling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4841"/>
            <a:ext cx="9144000" cy="608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8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Egg Toss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6274"/>
            <a:ext cx="9144000" cy="596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65</Words>
  <Application>Microsoft Office PowerPoint</Application>
  <PresentationFormat>화면 슬라이드 쇼(4:3)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68</cp:revision>
  <dcterms:created xsi:type="dcterms:W3CDTF">2024-01-31T05:25:20Z</dcterms:created>
  <dcterms:modified xsi:type="dcterms:W3CDTF">2024-01-31T07:24:48Z</dcterms:modified>
</cp:coreProperties>
</file>