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71" y="0"/>
            <a:ext cx="9165471" cy="687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9 Origami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6054"/>
            <a:ext cx="9144000" cy="587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10 Cartoon Animals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7666"/>
            <a:ext cx="9144000" cy="604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11 Colors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319027"/>
            <a:ext cx="3333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12 Art with Sand</a:t>
            </a:r>
            <a:endParaRPr lang="ko-KR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13 Different Kinds of Transportation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14 Traffic Signs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15 Right or Left?</a:t>
            </a:r>
            <a:endParaRPr lang="ko-KR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16 Roundabouts</a:t>
            </a:r>
            <a:endParaRPr lang="ko-KR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0686"/>
            <a:ext cx="9144000" cy="601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 Meet the </a:t>
            </a:r>
            <a:r>
              <a:rPr lang="en-US" altLang="ko-KR" sz="36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Meerkats</a:t>
            </a:r>
            <a:endParaRPr lang="en-US" altLang="ko-KR" sz="3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Winter Sleep</a:t>
            </a:r>
            <a:endParaRPr lang="en-US" altLang="ko-KR" sz="3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 Octopus Hide and Seek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4 Cool Dad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 Healthy Hands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6 Ouch! Cavities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6428"/>
            <a:ext cx="9144000" cy="607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 Feeling Sleepy?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7820"/>
            <a:ext cx="9144000" cy="605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8 Eat Healthy Colors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56</Words>
  <Application>Microsoft Office PowerPoint</Application>
  <PresentationFormat>화면 슬라이드 쇼(4:3)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42</cp:revision>
  <dcterms:created xsi:type="dcterms:W3CDTF">2024-01-31T05:25:20Z</dcterms:created>
  <dcterms:modified xsi:type="dcterms:W3CDTF">2024-01-31T06:52:20Z</dcterms:modified>
</cp:coreProperties>
</file>