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71C1-7827-4124-A398-D289F65876B9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56B05-3650-465B-91D3-BD118C0850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2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56B05-3650-465B-91D3-BD118C08501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60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56B05-3650-465B-91D3-BD118C08501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1852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66"/>
            <a:ext cx="9144000" cy="685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9 </a:t>
            </a:r>
            <a:r>
              <a:rPr lang="en-US" altLang="ko-KR" sz="3600" b="1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Oshibana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10 Art Toys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1153"/>
            <a:ext cx="9144000" cy="604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8698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11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Optical Illusions</a:t>
            </a:r>
            <a:endParaRPr lang="ko-KR" alt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03" y="160541"/>
            <a:ext cx="9865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12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Sand Animation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13 A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Disappearing Job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680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Dangerous Jobs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" y="806872"/>
            <a:ext cx="9149230" cy="605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Automation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4685"/>
            <a:ext cx="9144000" cy="607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Future Skills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What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Did Dinosaurs</a:t>
            </a:r>
          </a:p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Really Look Like?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How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Fossils Are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Made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522"/>
            <a:ext cx="9144000" cy="60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Mass Extinctions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DNA Cloning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5 Sailing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Around the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World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Deep Dive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9129"/>
            <a:ext cx="9144000" cy="6108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0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7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Antarctic Adventurer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0"/>
            <a:ext cx="9144000" cy="605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8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First Female Astronaut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906"/>
            <a:ext cx="9144000" cy="608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61</Words>
  <Application>Microsoft Office PowerPoint</Application>
  <PresentationFormat>화면 슬라이드 쇼(4:3)</PresentationFormat>
  <Paragraphs>19</Paragraphs>
  <Slides>17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176</cp:revision>
  <dcterms:created xsi:type="dcterms:W3CDTF">2024-01-31T05:25:20Z</dcterms:created>
  <dcterms:modified xsi:type="dcterms:W3CDTF">2024-02-02T04:41:42Z</dcterms:modified>
</cp:coreProperties>
</file>