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B371C1-7827-4124-A398-D289F65876B9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56B05-3650-465B-91D3-BD118C0850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82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56B05-3650-465B-91D3-BD118C08501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2660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110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556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1792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9823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0862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5874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499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7576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1123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9716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0895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68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841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9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The Theremin</a:t>
            </a:r>
            <a:endParaRPr lang="ko-KR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5522"/>
            <a:ext cx="9144000" cy="59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381328"/>
            <a:ext cx="485775" cy="413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2492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8698"/>
            <a:ext cx="9361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10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Beat Machines</a:t>
            </a:r>
            <a:endParaRPr lang="ko-KR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5028"/>
            <a:ext cx="9144000" cy="6042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6490577"/>
            <a:ext cx="288032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8573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11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Auto-Tune</a:t>
            </a:r>
            <a:endParaRPr lang="ko-KR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1050"/>
            <a:ext cx="9144000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3054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903" y="160541"/>
            <a:ext cx="9865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12 The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Changing Shape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of Music</a:t>
            </a:r>
            <a:endParaRPr lang="ko-KR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66" y="806872"/>
            <a:ext cx="9147565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581774"/>
            <a:ext cx="495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7971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13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Weighing a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Planet</a:t>
            </a:r>
            <a:endParaRPr lang="ko-KR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2701"/>
            <a:ext cx="9144000" cy="601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028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14 The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First Scales</a:t>
            </a:r>
            <a:endParaRPr lang="ko-KR" alt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14" y="784334"/>
            <a:ext cx="9149114" cy="607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6648449"/>
            <a:ext cx="40957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552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15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Catching Rain</a:t>
            </a:r>
            <a:endParaRPr lang="ko-KR" alt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2" y="692696"/>
            <a:ext cx="9146482" cy="616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5360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16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Weather Models</a:t>
            </a:r>
            <a:endParaRPr lang="ko-KR" alt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98" y="806872"/>
            <a:ext cx="9146598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0672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Robot Firefighters</a:t>
            </a:r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3930"/>
            <a:ext cx="9144000" cy="609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829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2 Cleaning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Up Space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Garbage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5337"/>
            <a:ext cx="9144000" cy="606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029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3 Cars That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Drive Themselves</a:t>
            </a:r>
            <a:endParaRPr lang="ko-KR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4000" cy="616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961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4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Intelligent Machines</a:t>
            </a:r>
            <a:endParaRPr lang="ko-KR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59" y="806872"/>
            <a:ext cx="9157759" cy="605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5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5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Baseball Signs</a:t>
            </a:r>
            <a:endParaRPr lang="ko-KR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0102"/>
            <a:ext cx="9144000" cy="5987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1260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6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Hieroglyphics</a:t>
            </a:r>
            <a:endParaRPr lang="ko-KR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7704"/>
            <a:ext cx="9144000" cy="6050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095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7 How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Animals Communicate</a:t>
            </a:r>
            <a:endParaRPr lang="ko-KR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780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8 Barcodes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and QR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Codes</a:t>
            </a:r>
            <a:endParaRPr lang="ko-KR" altLang="en-US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0086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59</Words>
  <Application>Microsoft Office PowerPoint</Application>
  <PresentationFormat>화면 슬라이드 쇼(4:3)</PresentationFormat>
  <Paragraphs>17</Paragraphs>
  <Slides>17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134</cp:revision>
  <dcterms:created xsi:type="dcterms:W3CDTF">2024-01-31T05:25:20Z</dcterms:created>
  <dcterms:modified xsi:type="dcterms:W3CDTF">2024-02-02T02:27:37Z</dcterms:modified>
</cp:coreProperties>
</file>