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371C1-7827-4124-A398-D289F65876B9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56B05-3650-465B-91D3-BD118C0850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2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56B05-3650-465B-91D3-BD118C08501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60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9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Longest Tennis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Match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1"/>
            <a:ext cx="9144000" cy="605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0266" y="150290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10 Most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Red Cards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in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 Soccer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Game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" y="707287"/>
            <a:ext cx="9144234" cy="615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11 Most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Wins by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an NBA Team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942"/>
            <a:ext cx="9144000" cy="602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03" y="160541"/>
            <a:ext cx="9865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12 How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We Measure Sports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Records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6700"/>
            <a:ext cx="9144000" cy="607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13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Surveillance Cameras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14 The Story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of Door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Alarms</a:t>
            </a:r>
            <a:endParaRPr lang="ko-KR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Present Home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Security</a:t>
            </a:r>
            <a:endParaRPr lang="ko-KR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2397"/>
            <a:ext cx="9144000" cy="606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16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Future of Home Security</a:t>
            </a:r>
            <a:endParaRPr lang="ko-KR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3877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Unicorn of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the Sea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2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Fastest Punch</a:t>
            </a:r>
            <a:endParaRPr lang="en-US" altLang="ko-KR" sz="3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3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Animals That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Clean!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371"/>
            <a:ext cx="9144000" cy="60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Gecko Lizard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5268"/>
            <a:ext cx="9144000" cy="603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 Amazing Ancient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Egypt!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9681"/>
            <a:ext cx="9144000" cy="603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 The Tomb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of Tutankhamun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59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7 A </a:t>
            </a:r>
            <a:r>
              <a:rPr lang="en-US" altLang="ko-KR" sz="3600" b="1" dirty="0" smtClean="0">
                <a:latin typeface="Gadugi" panose="020B0502040204020203" pitchFamily="34" charset="0"/>
                <a:ea typeface="Gadugi" panose="020B0502040204020203" pitchFamily="34" charset="0"/>
              </a:rPr>
              <a:t>Queen’s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Mystery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2700"/>
            <a:ext cx="9144000" cy="601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8 The Gods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of Ancient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Egypt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3362"/>
            <a:ext cx="9144000" cy="603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85</Words>
  <Application>Microsoft Office PowerPoint</Application>
  <PresentationFormat>화면 슬라이드 쇼(4:3)</PresentationFormat>
  <Paragraphs>17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104</cp:revision>
  <dcterms:created xsi:type="dcterms:W3CDTF">2024-01-31T05:25:20Z</dcterms:created>
  <dcterms:modified xsi:type="dcterms:W3CDTF">2024-02-02T01:55:17Z</dcterms:modified>
</cp:coreProperties>
</file>