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52" y="-13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4307526" cy="9207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Starter 1 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190793"/>
              </p:ext>
            </p:extLst>
          </p:nvPr>
        </p:nvGraphicFramePr>
        <p:xfrm>
          <a:off x="143508" y="1057298"/>
          <a:ext cx="8856985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1656184"/>
                <a:gridCol w="792088"/>
                <a:gridCol w="864096"/>
                <a:gridCol w="1080121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New Class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five, six, nine, ten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ix</a:t>
                      </a: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24-25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Let’s Make Art!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pen, pencil, paper, tape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pap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</a:t>
                      </a: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26-27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My Pets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dog, turtle, cat, mouse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</a:t>
                      </a: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tle, c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WB p. 8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28-29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Please and Thank You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apple, banana, lime, peach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pea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30-31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Let’s Write!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chant, write, run, sit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s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Colors in the Park 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brown, blue, red, pink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iangle, 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34-35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My Toys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yo-yo, doll, block, kite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ock, k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12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36-37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 It Cool?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hot, dry, cool, wet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 w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38-39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5" name="Picture 1" descr="C:\Users\wjcom_mem003\Desktop\Vivid Reading\Vivid R - Cover (Web)\VIVID READING (L1) Starter Cover1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20" y="52118"/>
            <a:ext cx="720080" cy="95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3" y="52119"/>
            <a:ext cx="716554" cy="954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476079"/>
              </p:ext>
            </p:extLst>
          </p:nvPr>
        </p:nvGraphicFramePr>
        <p:xfrm>
          <a:off x="143508" y="589247"/>
          <a:ext cx="8856985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1656184"/>
                <a:gridCol w="792088"/>
                <a:gridCol w="864096"/>
                <a:gridCol w="1080121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Who Are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You?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tall, small, fit, cute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it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c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u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Here We Go?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pond, dune, sea, cave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u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b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at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For Your Hair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bow, wig, cap, pin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ow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Monster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foot,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leg, hip, elbow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t, h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ip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Can Do It!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dance,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hum, drive, ask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um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dr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ive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 the Clouds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king, crown,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princess, prince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ow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n,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</a:t>
                      </a: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ir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50-51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Do You Like…?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yam, pea, carrot, onion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y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am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ea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Playroom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flag, toy, globe, book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fl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ag, 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gl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obe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54-55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430752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Starter 1 </a:t>
            </a: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5" name="Picture 1" descr="C:\Users\wjcom_mem003\Desktop\Vivid Reading\Vivid R - Cover (Web)\VIVID READING (L1) Starter Cover1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20" y="247210"/>
            <a:ext cx="720080" cy="95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3" y="247211"/>
            <a:ext cx="716554" cy="954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08012"/>
              </p:ext>
            </p:extLst>
          </p:nvPr>
        </p:nvGraphicFramePr>
        <p:xfrm>
          <a:off x="155248" y="1489350"/>
          <a:ext cx="8833504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584176"/>
                <a:gridCol w="864096"/>
                <a:gridCol w="792088"/>
                <a:gridCol w="110438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New Class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five, six, nine, ten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en-US" sz="900" b="0" kern="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ix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, t</a:t>
                      </a:r>
                      <a:r>
                        <a:rPr lang="en-US" sz="900" b="0" kern="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</a:t>
                      </a:r>
                      <a:endParaRPr lang="en-US" sz="1000" b="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Let’s Make Art!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pen, pencil, paper, tape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pap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er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, t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My Pets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dog, turtle, cat, mouse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ur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tle, c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at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Please and Thank You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apple, banana, lime, peach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t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ea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, pea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Let’s Write!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chant, write, run, sit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teach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er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, s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it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Colors in the Park 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brown, blue, red, pink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tr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iangle, 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bl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ue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My Toys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yo-yo, doll, block, kite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bl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ock, k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 It Cool?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hot, dry, cool, wet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c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oo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l, w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et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205056"/>
              </p:ext>
            </p:extLst>
          </p:nvPr>
        </p:nvGraphicFramePr>
        <p:xfrm>
          <a:off x="155248" y="265214"/>
          <a:ext cx="8833504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584176"/>
                <a:gridCol w="864096"/>
                <a:gridCol w="792088"/>
                <a:gridCol w="110438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Who Are You?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tall, small, fit, cute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f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it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, c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u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t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e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Here We Go?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pond, dune, sea, cave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d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u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n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e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, b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at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For Your Hair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bow, wig, cap, pin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b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ow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, p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in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The Monster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foot, leg, hip, elbow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f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oo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t, h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ip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I Can Do It!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dance, hum, drive, ask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h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um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, 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dr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ive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In the Clouds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king, crown, princess, prince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cr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ow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n, b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ir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d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Unit Test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Do You Like…?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yam, pea, carrot, onion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y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am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, p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ea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Unit Test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The Playroom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flag, toy, globe, book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fl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ag, </a:t>
                      </a:r>
                      <a:r>
                        <a:rPr lang="en-US" sz="900" kern="100">
                          <a:solidFill>
                            <a:srgbClr val="FF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gl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obe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Unit Test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Final</a:t>
                      </a:r>
                      <a:r>
                        <a:rPr lang="en-US" sz="900" kern="1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 Test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1043</Words>
  <Application>Microsoft Office PowerPoint</Application>
  <PresentationFormat>화면 슬라이드 쇼(16:10)</PresentationFormat>
  <Paragraphs>382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7</cp:revision>
  <dcterms:created xsi:type="dcterms:W3CDTF">2022-04-29T04:39:43Z</dcterms:created>
  <dcterms:modified xsi:type="dcterms:W3CDTF">2022-04-29T05:45:47Z</dcterms:modified>
</cp:coreProperties>
</file>