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374" y="-9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169941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Nonfiction Plus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100343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219624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Omelets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prepare, mix, minute, salt, stove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Lines Everywhere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artist,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wavy, math, line, straight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Living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on the Moon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air, building, far, hard,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Mila’s Mask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art, class, glue, over, scissors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Farmer’s Market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bright, farmer, market, enjoy,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money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Lucky Me!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baseball,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fan, field, swing, view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Interesting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Animals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alone, both, several, thirsty, need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Groundhog 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below,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February, famous, spring, winter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3) Plus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54120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54120"/>
            <a:ext cx="723360" cy="95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239233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332148"/>
                <a:gridCol w="237626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Leo’s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bowl, excited, slowly, lake, tadpole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Rex the Dinosaur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afraid, dinosaur,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friendly, speak, study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Forgot!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hotel, suitcase, forget, toothbrush,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weekend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Clothes Drive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yesterday, center, collect, mittens, sweater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Peter Pan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grow up, explain, together, wake up, million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 Inca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Boy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history, most, science, speak, study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Hic!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noise, breathe, suddenly, happen, tongue</a:t>
                      </a: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Staying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low, quickly, careful, hide, rule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21963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Plus 1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640644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08012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Omelets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prepare, mix, minute, salt, stove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Lines Everywhere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artist,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wavy, math, line, straight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Living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on the Moon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air, building, far, hard,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Mila’s Mask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art, class, glue, over, scissors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Farmer’s Market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bright, farmer, market, enjoy,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money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Lucky Me!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baseball,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fan, field, swing, view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Interesting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Animals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alone, both, several, thirsty, need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Groundhog Day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below,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February, famous, spring, winter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wjcom_mem003\Desktop\Vivid Reading\Vivid Reading cover (image)\VIVID READING (L3) Plus Cover1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19" y="238952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4" y="238952"/>
            <a:ext cx="723360" cy="95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9707340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Leo’s Pet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bowl, excited, slowly, lake, tadpole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Rex the Dinosaur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afraid, dinosaur,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friendly, speak, study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Living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on the Moon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air, building, far, hard,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plan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Mila’s Mask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art, class, glue, over, scissors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Peter Pan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grow up, explain, together, wake up, million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 Inca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Boy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history, most, science, speak, study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Hic!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noise, breathe, suddenly, happen, tongue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Staying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Safe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low, quickly, careful, hide, rule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1011</Words>
  <Application>Microsoft Office PowerPoint</Application>
  <PresentationFormat>화면 슬라이드 쇼(16:10)</PresentationFormat>
  <Paragraphs>341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19</cp:revision>
  <dcterms:created xsi:type="dcterms:W3CDTF">2022-04-29T04:39:43Z</dcterms:created>
  <dcterms:modified xsi:type="dcterms:W3CDTF">2022-05-11T09:46:44Z</dcterms:modified>
</cp:coreProperties>
</file>