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68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Master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310370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Work Around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House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wink, toilet, scrub,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closet, avoid, chore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Down on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Farm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reply, suggest, wise,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crop, potato, corn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Brotherly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operation, blood, nurse,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guy,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needle, bone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Cool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Place to Stay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Canada, roof, vase,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January, melt, April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Penguin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Power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penguin,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sky, squid,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wing, dive, sharp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Delicious Treat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invention, frozen,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treat,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soda, delicious, refreshing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Man and His Dream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generous, rag, whatever,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filled,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cider, mill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 to Fly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explore, jar, actually,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week, remain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4) Master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49188"/>
            <a:ext cx="716653" cy="94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6" y="49188"/>
            <a:ext cx="715864" cy="949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285133"/>
              </p:ext>
            </p:extLst>
          </p:nvPr>
        </p:nvGraphicFramePr>
        <p:xfrm>
          <a:off x="143508" y="481237"/>
          <a:ext cx="8748972" cy="482453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48172"/>
                <a:gridCol w="2160240"/>
                <a:gridCol w="1008112"/>
                <a:gridCol w="1152128"/>
              </a:tblGrid>
              <a:tr h="3711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certain,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clue, obvious,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consume, smoke, flame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14 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40-41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Better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fishing, storm,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island,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bottle, genie, magic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42-43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Becoming Different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caterpillar, tease, trust,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mirror,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handsome, moth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44-45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Garden Tip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harmful, attract,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purple,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bloom, autumn, poison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46-47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 Eight-Legged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Wonder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octopus, heart, amazing,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solve, puzzle, ink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48-49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Talent for Many Things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fascinating,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alive, ceiling,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architect, design, include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50-51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Great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Man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prison,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treat, law,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human, government, president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52-53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Amazing Pumpkin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pumpkin, common, researcher,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ancient,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quite, fit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54-55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</a:t>
            </a:r>
            <a:r>
              <a:rPr lang="en-US" sz="1400" b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</a:t>
            </a:r>
            <a:r>
              <a:rPr lang="en-US" sz="1400" b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1762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08012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Work Around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House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wink, toilet, scrub,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closet, avoid, chore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Down on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Farm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reply, suggest, wise,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crop, potato, corn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Brotherly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operation, blood, nurse,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guy,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needle, bone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Cool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Place to Stay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Canada, roof, vase,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January, melt, April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Penguin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Power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penguin,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sky, squid,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wing, dive, sharp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Delicious Treat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invention, frozen,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treat,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soda, delicious, refreshing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Man and His Dream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generous, rag, whatever,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filled,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cider, mill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 to Fly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explore, jar, actually,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week, remain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C:\Users\wjcom_mem003\Desktop\Vivid Reading\Vivid Reading cover (image)\VIVID READING (L4) Master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323760"/>
            <a:ext cx="716653" cy="94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6" y="323760"/>
            <a:ext cx="715864" cy="949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498643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certain,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clue, obvious,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consume, smoke, flame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Better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fishing, storm,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island,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bottle, genie, magic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Becoming Different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caterpillar, tease, trust,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mirror,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handsome, moth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Garden Tip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harmful, attract,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purple,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bloom, autumn, poison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 Eight-Legged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Wonder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octopus, heart, amazing,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solve, puzzle, ink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Talent for Many Things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fascinating,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alive, ceiling,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architect, design, include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Great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Man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prison,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treat, law,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human, government, president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Amazing Pumpkin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pumpkin, common, researcher,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ancient,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quite, fit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1100</Words>
  <Application>Microsoft Office PowerPoint</Application>
  <PresentationFormat>화면 슬라이드 쇼(16:10)</PresentationFormat>
  <Paragraphs>373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26</cp:revision>
  <dcterms:created xsi:type="dcterms:W3CDTF">2022-04-29T04:39:43Z</dcterms:created>
  <dcterms:modified xsi:type="dcterms:W3CDTF">2022-05-26T06:50:02Z</dcterms:modified>
</cp:coreProperties>
</file>