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0F6"/>
    <a:srgbClr val="EBF6F9"/>
    <a:srgbClr val="E6FDF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68" y="-9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23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61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36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50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42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969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422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1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4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47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155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735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85523"/>
            <a:ext cx="5368714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&amp; Nonfiction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Master 1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3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1778709"/>
              </p:ext>
            </p:extLst>
          </p:nvPr>
        </p:nvGraphicFramePr>
        <p:xfrm>
          <a:off x="143508" y="1057298"/>
          <a:ext cx="8820980" cy="45365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584176"/>
                <a:gridCol w="2196244"/>
                <a:gridCol w="1008112"/>
                <a:gridCol w="1152128"/>
              </a:tblGrid>
              <a:tr h="348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Sports Day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event, coach, nod,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shout, whistle, except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for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24-25</a:t>
                      </a:r>
                      <a:r>
                        <a:rPr lang="en-US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Special Gift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butterfly, lay, chase, laugh, realize,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joy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26-27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Whose Home?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necklace, shell, crab, dig, sand, parents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8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28-29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Visit to the Doctor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fever, checkup, practice,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eye chart, glasses, eyesight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30-31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Review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Fun on the Water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August, adventure, sail,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wave, locate, spot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32-33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Who Has Milk?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goat, taste, amount,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natural, sugar, uncomfortable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34-35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1000" dirty="0"/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Good Pet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rat, excellent, male,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female, probably, produce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36-37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Birthday Surprise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serious,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medical, cheer up,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mail, receive, believe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38-39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38-41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 or Midterm Test (Units 1-8)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Midterm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2" descr="C:\Users\wjcom_mem003\Desktop\Vivid Reading\Vivid Reading cover (image)\VIVID READING (L4) Master Cover1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419" y="49188"/>
            <a:ext cx="720079" cy="954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985" y="49188"/>
            <a:ext cx="718208" cy="954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7843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188521"/>
              </p:ext>
            </p:extLst>
          </p:nvPr>
        </p:nvGraphicFramePr>
        <p:xfrm>
          <a:off x="143508" y="481237"/>
          <a:ext cx="8748972" cy="4824534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548172"/>
                <a:gridCol w="2160240"/>
                <a:gridCol w="1008112"/>
                <a:gridCol w="1152128"/>
              </a:tblGrid>
              <a:tr h="37111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71118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42-45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Making Money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weed, mow,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lawn, 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cupcake, lemonade, garage sale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14 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40-41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46-49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Hungry Squirrel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squirrel,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nut, vegetable, 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bite, stomach, pepper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15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42-43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Review</a:t>
                      </a: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1118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50-53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Our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City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street, guess, office, again, bank, story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16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44-45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54-57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Dad’s 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hero, steel,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rough, 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crack, homework, newspaper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17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46-47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Review</a:t>
                      </a: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71118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58-61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All Dressed Up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nervous,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teacher, favorite, 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polka-dot, pay attention, clown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18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48-49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62-65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Candy Man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candy, own, failure,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success, wealthy, factory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19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50-51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Review</a:t>
                      </a: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1118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66-69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Husbands and Wives</a:t>
                      </a:r>
                      <a:endParaRPr lang="en-US" sz="10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husband, wife, couple, </a:t>
                      </a:r>
                    </a:p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secret, agree with, record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52-53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70-73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Volcano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volcano, hole, mile, earth, liquid, active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21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54-55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74-77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Final Test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(Units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9-16)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Final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2045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254903"/>
            <a:ext cx="5368714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&amp; Nonfiction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Master 1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2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144552"/>
              </p:ext>
            </p:extLst>
          </p:nvPr>
        </p:nvGraphicFramePr>
        <p:xfrm>
          <a:off x="155248" y="1489350"/>
          <a:ext cx="8809240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656184"/>
                <a:gridCol w="1944216"/>
                <a:gridCol w="1080120"/>
                <a:gridCol w="1296144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Sports Day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event, coach, nod,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shout, whistle, except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for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24-25</a:t>
                      </a:r>
                      <a:r>
                        <a:rPr lang="en-US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Special Gift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butterfly, lay, chase, laugh, realize,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joy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26-27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Whose Home?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necklace, shell, crab, dig, sand, parents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8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28-29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Visit to the Doctor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fever, checkup, practice,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eye chart, glasses, eyesight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30-31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Fun on the Water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August, adventure, sail,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wave, locate, spot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32-33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Who Has Milk?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goat, taste, amount,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natural, sugar, uncomfortable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34-35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6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Good Pet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rat, excellent, male,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female, probably, produce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36-37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Birthday Surprise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serious,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medical, cheer up,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mail, receive, believe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38-39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2" descr="C:\Users\wjcom_mem003\Desktop\Vivid Reading\Vivid Reading cover (image)\VIVID READING (L4) Master Cover1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419" y="238952"/>
            <a:ext cx="720079" cy="954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985" y="238952"/>
            <a:ext cx="718208" cy="954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6484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155423"/>
              </p:ext>
            </p:extLst>
          </p:nvPr>
        </p:nvGraphicFramePr>
        <p:xfrm>
          <a:off x="155248" y="265214"/>
          <a:ext cx="8809240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656184"/>
                <a:gridCol w="1944216"/>
                <a:gridCol w="1152128"/>
                <a:gridCol w="1224136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42-45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Making Money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weed, mow,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lawn, 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cupcake, lemonade, garage sale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14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40-41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46-49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Hungry Squirrel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squirrel,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nut, vegetable, 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bite, stomach, pepper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42-43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50-53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Our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City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street, guess, office, again, bank, story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44-45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54-57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12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Dad’s 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hero, steel,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rough, 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crack, homework, newspaper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46-47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58-61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All Dressed Up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nervous,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teacher, favorite, 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polka-dot, pay attention, clown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48-49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62-65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14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Candy Man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candy, own, failure,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success, wealthy, factory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50-51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14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66-69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Husbands and Wives</a:t>
                      </a: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husband, wife, couple, </a:t>
                      </a:r>
                    </a:p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secret, agree with, record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52-53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70-73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16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Volcano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volcano, hole, mile, earth, liquid, active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54-55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8354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1100</Words>
  <Application>Microsoft Office PowerPoint</Application>
  <PresentationFormat>화면 슬라이드 쇼(16:10)</PresentationFormat>
  <Paragraphs>365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hangyeol</dc:creator>
  <cp:lastModifiedBy>hangyeol</cp:lastModifiedBy>
  <cp:revision>22</cp:revision>
  <dcterms:created xsi:type="dcterms:W3CDTF">2022-04-29T04:39:43Z</dcterms:created>
  <dcterms:modified xsi:type="dcterms:W3CDTF">2022-05-25T04:47:26Z</dcterms:modified>
</cp:coreProperties>
</file>