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528" y="-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1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878525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9624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House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bed, hat, flower, house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Painting Is Fun!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seed, frog, wall, bad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18-19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Your Pet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that,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pet, like, rabbit, spider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WB p. 8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20-21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Breakfast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breakfast, fruit, bread,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tiger, look like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Same?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climb, tree, same,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play, leaf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Friend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friend,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sing, jump, fly, cricket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p. 26-27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Camera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Love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love,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camera, photo, look , bee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28-29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New Hat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new, socks,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shoes, dress, home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30-31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 - Cover (Web)\VIVID READING (L2) Basic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1" y="52119"/>
            <a:ext cx="720079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52119"/>
            <a:ext cx="718422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584610"/>
              </p:ext>
            </p:extLst>
          </p:nvPr>
        </p:nvGraphicFramePr>
        <p:xfrm>
          <a:off x="143508" y="589247"/>
          <a:ext cx="8748972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24236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On the Farm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farm, horse,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sad, come, say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 Mine!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give, ball, mine, big, want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34-35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Hungry Puppies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puppy,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hungry, find, tired, sleep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Big Brother and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Little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Brother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good, share, half, wear, little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 the Door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door, clown, man, cake, gift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Time for Lunch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meat, tomato, lettuce,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ketchup, lunch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Place to Sleep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sun, go,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down, good night, blanket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Saturday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bring, inline skates,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park, great, lucky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1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316207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144016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House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bed, hat, flower, house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Painting Is Fun!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seed, frog, wall, bad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18-19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Your Pet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that,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pet, like, rabbit, spider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20-21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Breakfast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breakfast, fruit, bread,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tiger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look like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Same?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climb, tree, same,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play, leaf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Friend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friend,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sing, jump, fly, cricket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26-27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Camera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Love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love,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camera, photo,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look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bee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28-29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New Hat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new, socks,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shoes,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dress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home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30-31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8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 - Cover (Web)\VIVID READING (L2) Basic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1" y="247211"/>
            <a:ext cx="720079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247211"/>
            <a:ext cx="718422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351454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151216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On the Farm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farm, horse,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sad, come, say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 Mine!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give, ball, mine, big, want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Hungry Puppies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puppy,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hungry, find,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tired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sleep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Big Brother and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Little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Brother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good, share, half, wear, little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 the Door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door, clown, man, cake, gift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Time for Lunch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meat, tomato, lettuce,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ketchup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lunch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Place to Sleep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sun, go,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down,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good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night, blanket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Saturday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bring, inline skates,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park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great, lucky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56880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1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(10 weeks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030068"/>
              </p:ext>
            </p:extLst>
          </p:nvPr>
        </p:nvGraphicFramePr>
        <p:xfrm>
          <a:off x="155248" y="1201317"/>
          <a:ext cx="8836158" cy="4385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245"/>
                <a:gridCol w="718334"/>
                <a:gridCol w="821752"/>
                <a:gridCol w="749899"/>
                <a:gridCol w="1575522"/>
                <a:gridCol w="1800200"/>
                <a:gridCol w="1368152"/>
                <a:gridCol w="1251054"/>
              </a:tblGrid>
              <a:tr h="3927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House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bed, hat, flower, house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Painting Is Fun!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paint,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seed, frog, wall, bad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18-19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Your Pet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that,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pet, like, rabbit, spider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20-21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Breakfast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breakfast, fruit, bread,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tiger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look like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Same?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climb, tree, same,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play, leaf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Friend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friend,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sing, jump, fly, cricket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26-27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Camera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Love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love,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camera, photo,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look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bee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28-29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23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New Hat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new, socks,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shoes,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dress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home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30-31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8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Review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 (Unit 1-8)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Copies of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(online supplements)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 - Cover (Web)\VIVID READING (L2) Basic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1" y="103195"/>
            <a:ext cx="720079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103195"/>
            <a:ext cx="718422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106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421546"/>
              </p:ext>
            </p:extLst>
          </p:nvPr>
        </p:nvGraphicFramePr>
        <p:xfrm>
          <a:off x="155248" y="664530"/>
          <a:ext cx="8836158" cy="4385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245"/>
                <a:gridCol w="718334"/>
                <a:gridCol w="821752"/>
                <a:gridCol w="749899"/>
                <a:gridCol w="1503514"/>
                <a:gridCol w="1728192"/>
                <a:gridCol w="1512168"/>
                <a:gridCol w="1251054"/>
              </a:tblGrid>
              <a:tr h="3927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On the Farm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farm, horse,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sad, come, say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14,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It’s Mine!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give, ball, mine, big, want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Hungry Puppies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puppy,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hungry, find,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tired, sleep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Big Brother and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Little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Brother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good, share, half, wear, little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 the Door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door, clown, man, cake, gift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Time for Lunch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meat, tomato, lettuce,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ketchup, lunch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9th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Place to Sleep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sun, go,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down,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good night, blanket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23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Saturday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bring, inline skates,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park, great, lucky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10th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Review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 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Test (Unit 1-8)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Copies of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(online supplements)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9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1594</Words>
  <Application>Microsoft Office PowerPoint</Application>
  <PresentationFormat>화면 슬라이드 쇼(16:10)</PresentationFormat>
  <Paragraphs>509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13</cp:revision>
  <dcterms:created xsi:type="dcterms:W3CDTF">2022-04-29T04:39:43Z</dcterms:created>
  <dcterms:modified xsi:type="dcterms:W3CDTF">2022-05-09T00:18:13Z</dcterms:modified>
</cp:coreProperties>
</file>