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2671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53420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8013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0684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3355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60261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298697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13682" algn="l" defTabSz="85342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2" clrIdx="0"/>
  <p:cmAuthor id="1" name="Hyeyoon Jung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00FF"/>
    <a:srgbClr val="99CC00"/>
    <a:srgbClr val="00CC66"/>
    <a:srgbClr val="00CC00"/>
    <a:srgbClr val="FFFFFF"/>
    <a:srgbClr val="E3E5D7"/>
    <a:srgbClr val="D96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36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 </a:t>
          </a:r>
          <a:r>
            <a:rPr lang="en-US" altLang="ko-KR" sz="2400" dirty="0" smtClean="0"/>
            <a:t>- AIR PRESSURE CREATES WIND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6642CA43-6C7F-9C4C-B056-0EC7D6090B67}" type="presOf" srcId="{41299014-71B4-431A-8074-337EE299D24D}" destId="{0D63570A-F120-402F-8313-A293F822E6B7}" srcOrd="0" destOrd="0" presId="urn:microsoft.com/office/officeart/2009/3/layout/SnapshotPictureList"/>
    <dgm:cxn modelId="{FBAE0335-4475-7D43-B614-6512715080E1}" type="presOf" srcId="{3278AE3D-344F-4457-86F5-8829AE0716CA}" destId="{EC876F9F-0ED4-43FA-A20E-67D6B94AE2AB}" srcOrd="0" destOrd="0" presId="urn:microsoft.com/office/officeart/2009/3/layout/SnapshotPictureList"/>
    <dgm:cxn modelId="{3FCA48A1-86BC-A347-8439-603D7A97F652}" type="presParOf" srcId="{EC876F9F-0ED4-43FA-A20E-67D6B94AE2AB}" destId="{D00AAB58-563C-4AE7-94B2-793F81E50109}" srcOrd="0" destOrd="0" presId="urn:microsoft.com/office/officeart/2009/3/layout/SnapshotPictureList"/>
    <dgm:cxn modelId="{B7756627-D228-CB45-873F-927596062F62}" type="presParOf" srcId="{D00AAB58-563C-4AE7-94B2-793F81E50109}" destId="{DD805234-E3C7-4EE8-ABEE-BA6BA3EE1E51}" srcOrd="0" destOrd="0" presId="urn:microsoft.com/office/officeart/2009/3/layout/SnapshotPictureList"/>
    <dgm:cxn modelId="{711B0AA8-B97C-3945-8160-35A737D96128}" type="presParOf" srcId="{D00AAB58-563C-4AE7-94B2-793F81E50109}" destId="{0D63570A-F120-402F-8313-A293F822E6B7}" srcOrd="1" destOrd="0" presId="urn:microsoft.com/office/officeart/2009/3/layout/SnapshotPictureList"/>
    <dgm:cxn modelId="{0ACBDB14-69E2-4D4C-B13D-E3F13271A044}" type="presParOf" srcId="{D00AAB58-563C-4AE7-94B2-793F81E50109}" destId="{35E9376E-477C-4293-8D64-8E887BA642BA}" srcOrd="2" destOrd="0" presId="urn:microsoft.com/office/officeart/2009/3/layout/SnapshotPictureList"/>
    <dgm:cxn modelId="{159D8FA3-584D-F74B-9626-9E64712CF174}" type="presParOf" srcId="{D00AAB58-563C-4AE7-94B2-793F81E50109}" destId="{81C66954-EA86-4357-9F06-0E80FF6D5B5C}" srcOrd="3" destOrd="0" presId="urn:microsoft.com/office/officeart/2009/3/layout/SnapshotPictureList"/>
    <dgm:cxn modelId="{11F57D15-7EDC-6744-A745-F4731F49F6A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10 </a:t>
          </a:r>
          <a:r>
            <a:rPr lang="en-US" altLang="ko-KR" sz="2400" dirty="0" smtClean="0"/>
            <a:t>- A RACE TO GRANDFATHER’S HOUSE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4B70DBC1-81AD-8741-A90B-1ECAC7821C6B}" type="presOf" srcId="{41299014-71B4-431A-8074-337EE299D24D}" destId="{0F2A0C39-D19A-467B-9280-1EB69CE4D9A8}" srcOrd="0" destOrd="0" presId="urn:microsoft.com/office/officeart/2009/3/layout/SnapshotPictureList"/>
    <dgm:cxn modelId="{A73DC642-0C0E-D04A-A8C9-827DBE4E65B1}" type="presOf" srcId="{3278AE3D-344F-4457-86F5-8829AE0716CA}" destId="{0A6D12E7-F481-401D-87A1-68FDC0130AE0}" srcOrd="0" destOrd="0" presId="urn:microsoft.com/office/officeart/2009/3/layout/SnapshotPictureList"/>
    <dgm:cxn modelId="{51F56FF3-AE8F-D443-A2A6-BEEF96518972}" type="presParOf" srcId="{0A6D12E7-F481-401D-87A1-68FDC0130AE0}" destId="{C8E54212-F12B-46D4-BBA2-435DE50B711F}" srcOrd="0" destOrd="0" presId="urn:microsoft.com/office/officeart/2009/3/layout/SnapshotPictureList"/>
    <dgm:cxn modelId="{42F37A15-D69D-1544-9B48-6E2F3CA458D2}" type="presParOf" srcId="{C8E54212-F12B-46D4-BBA2-435DE50B711F}" destId="{5BB30B72-B893-4258-87C1-5E7358BDC577}" srcOrd="0" destOrd="0" presId="urn:microsoft.com/office/officeart/2009/3/layout/SnapshotPictureList"/>
    <dgm:cxn modelId="{771B582B-FEE4-1543-9221-073FB392EFF4}" type="presParOf" srcId="{C8E54212-F12B-46D4-BBA2-435DE50B711F}" destId="{0F2A0C39-D19A-467B-9280-1EB69CE4D9A8}" srcOrd="1" destOrd="0" presId="urn:microsoft.com/office/officeart/2009/3/layout/SnapshotPictureList"/>
    <dgm:cxn modelId="{69A20B17-BCFE-2F41-883E-78A807D3812A}" type="presParOf" srcId="{C8E54212-F12B-46D4-BBA2-435DE50B711F}" destId="{7C5BAF1C-63D9-446D-83CA-EBFF362976C6}" srcOrd="2" destOrd="0" presId="urn:microsoft.com/office/officeart/2009/3/layout/SnapshotPictureList"/>
    <dgm:cxn modelId="{1783E1B6-14DA-F345-B3EF-A3B34DEC1AFF}" type="presParOf" srcId="{C8E54212-F12B-46D4-BBA2-435DE50B711F}" destId="{579BC250-94E9-4305-A4A1-1E792CFE990C}" srcOrd="3" destOrd="0" presId="urn:microsoft.com/office/officeart/2009/3/layout/SnapshotPictureList"/>
    <dgm:cxn modelId="{D28E85F2-A344-154A-BCC2-E2961808E03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11 </a:t>
          </a:r>
          <a:r>
            <a:rPr lang="en-US" altLang="ko-KR" sz="2400" dirty="0" smtClean="0"/>
            <a:t>- THE CHANGING VOLUME OF GASES 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B6B1FFC-EF5C-8144-AAF8-D1DA65DFEA61}" type="presOf" srcId="{3278AE3D-344F-4457-86F5-8829AE0716CA}" destId="{EC876F9F-0ED4-43FA-A20E-67D6B94AE2AB}" srcOrd="0" destOrd="0" presId="urn:microsoft.com/office/officeart/2009/3/layout/SnapshotPictureList"/>
    <dgm:cxn modelId="{0EF82D64-72DD-C14E-8AC2-9A413F0C1691}" type="presOf" srcId="{41299014-71B4-431A-8074-337EE299D24D}" destId="{0D63570A-F120-402F-8313-A293F822E6B7}" srcOrd="0" destOrd="0" presId="urn:microsoft.com/office/officeart/2009/3/layout/SnapshotPictureList"/>
    <dgm:cxn modelId="{3C2D9A8A-525A-7A41-9A63-82D5F41A36CF}" type="presParOf" srcId="{EC876F9F-0ED4-43FA-A20E-67D6B94AE2AB}" destId="{D00AAB58-563C-4AE7-94B2-793F81E50109}" srcOrd="0" destOrd="0" presId="urn:microsoft.com/office/officeart/2009/3/layout/SnapshotPictureList"/>
    <dgm:cxn modelId="{4F42CBE8-726B-6B41-A981-1C8A085012BA}" type="presParOf" srcId="{D00AAB58-563C-4AE7-94B2-793F81E50109}" destId="{DD805234-E3C7-4EE8-ABEE-BA6BA3EE1E51}" srcOrd="0" destOrd="0" presId="urn:microsoft.com/office/officeart/2009/3/layout/SnapshotPictureList"/>
    <dgm:cxn modelId="{9BB687EF-5CE4-B94D-A21F-29BEA8F21F50}" type="presParOf" srcId="{D00AAB58-563C-4AE7-94B2-793F81E50109}" destId="{0D63570A-F120-402F-8313-A293F822E6B7}" srcOrd="1" destOrd="0" presId="urn:microsoft.com/office/officeart/2009/3/layout/SnapshotPictureList"/>
    <dgm:cxn modelId="{AA37E3F9-D2CF-A74A-BE9D-F6BC62641042}" type="presParOf" srcId="{D00AAB58-563C-4AE7-94B2-793F81E50109}" destId="{35E9376E-477C-4293-8D64-8E887BA642BA}" srcOrd="2" destOrd="0" presId="urn:microsoft.com/office/officeart/2009/3/layout/SnapshotPictureList"/>
    <dgm:cxn modelId="{BD0DDE85-E8E3-0A43-B198-DB3453ECD6B4}" type="presParOf" srcId="{D00AAB58-563C-4AE7-94B2-793F81E50109}" destId="{81C66954-EA86-4357-9F06-0E80FF6D5B5C}" srcOrd="3" destOrd="0" presId="urn:microsoft.com/office/officeart/2009/3/layout/SnapshotPictureList"/>
    <dgm:cxn modelId="{AC6C8A40-C5B3-5748-8ACC-3F27D105F34C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12 </a:t>
          </a:r>
          <a:r>
            <a:rPr lang="en-US" altLang="ko-KR" sz="2400" dirty="0" smtClean="0"/>
            <a:t>- COLD AIR, HOT AIR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B55A9E6-08C9-9242-9892-FDE362C0880C}" type="presOf" srcId="{41299014-71B4-431A-8074-337EE299D24D}" destId="{0F2A0C39-D19A-467B-9280-1EB69CE4D9A8}" srcOrd="0" destOrd="0" presId="urn:microsoft.com/office/officeart/2009/3/layout/SnapshotPictureList"/>
    <dgm:cxn modelId="{5C3B9DE7-4789-6241-80CE-0CEFB34E5B5E}" type="presOf" srcId="{3278AE3D-344F-4457-86F5-8829AE0716CA}" destId="{0A6D12E7-F481-401D-87A1-68FDC0130AE0}" srcOrd="0" destOrd="0" presId="urn:microsoft.com/office/officeart/2009/3/layout/SnapshotPictureList"/>
    <dgm:cxn modelId="{FB31BBBE-68F0-5945-A3DE-723344C11828}" type="presParOf" srcId="{0A6D12E7-F481-401D-87A1-68FDC0130AE0}" destId="{C8E54212-F12B-46D4-BBA2-435DE50B711F}" srcOrd="0" destOrd="0" presId="urn:microsoft.com/office/officeart/2009/3/layout/SnapshotPictureList"/>
    <dgm:cxn modelId="{2940E4AB-F58B-3E41-9B4B-A00649FA400F}" type="presParOf" srcId="{C8E54212-F12B-46D4-BBA2-435DE50B711F}" destId="{5BB30B72-B893-4258-87C1-5E7358BDC577}" srcOrd="0" destOrd="0" presId="urn:microsoft.com/office/officeart/2009/3/layout/SnapshotPictureList"/>
    <dgm:cxn modelId="{8707F7CC-0113-4B4C-917D-4DB4CAD981B1}" type="presParOf" srcId="{C8E54212-F12B-46D4-BBA2-435DE50B711F}" destId="{0F2A0C39-D19A-467B-9280-1EB69CE4D9A8}" srcOrd="1" destOrd="0" presId="urn:microsoft.com/office/officeart/2009/3/layout/SnapshotPictureList"/>
    <dgm:cxn modelId="{56DE8B48-AF22-6546-A0F5-166901115E7F}" type="presParOf" srcId="{C8E54212-F12B-46D4-BBA2-435DE50B711F}" destId="{7C5BAF1C-63D9-446D-83CA-EBFF362976C6}" srcOrd="2" destOrd="0" presId="urn:microsoft.com/office/officeart/2009/3/layout/SnapshotPictureList"/>
    <dgm:cxn modelId="{D844E400-F3FE-2642-807C-3EE0BEC2CA2B}" type="presParOf" srcId="{C8E54212-F12B-46D4-BBA2-435DE50B711F}" destId="{579BC250-94E9-4305-A4A1-1E792CFE990C}" srcOrd="3" destOrd="0" presId="urn:microsoft.com/office/officeart/2009/3/layout/SnapshotPictureList"/>
    <dgm:cxn modelId="{FF503D39-DE78-7341-9D93-7B6DE4DB4BD8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13 </a:t>
          </a:r>
          <a:r>
            <a:rPr lang="en-US" altLang="ko-KR" sz="2400" dirty="0" smtClean="0"/>
            <a:t>- STEMS CARRY WATER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EA281D98-5DB2-C54C-A684-4E3ED17881D2}" type="presOf" srcId="{41299014-71B4-431A-8074-337EE299D24D}" destId="{0D63570A-F120-402F-8313-A293F822E6B7}" srcOrd="0" destOrd="0" presId="urn:microsoft.com/office/officeart/2009/3/layout/SnapshotPictureList"/>
    <dgm:cxn modelId="{7C7ED1D5-20FA-6D4E-9765-96C7418E2CD7}" type="presOf" srcId="{3278AE3D-344F-4457-86F5-8829AE0716CA}" destId="{EC876F9F-0ED4-43FA-A20E-67D6B94AE2AB}" srcOrd="0" destOrd="0" presId="urn:microsoft.com/office/officeart/2009/3/layout/SnapshotPictureList"/>
    <dgm:cxn modelId="{A57A6D7F-8895-4044-BAF1-9DB51717D127}" type="presParOf" srcId="{EC876F9F-0ED4-43FA-A20E-67D6B94AE2AB}" destId="{D00AAB58-563C-4AE7-94B2-793F81E50109}" srcOrd="0" destOrd="0" presId="urn:microsoft.com/office/officeart/2009/3/layout/SnapshotPictureList"/>
    <dgm:cxn modelId="{D0F4CB29-5E7B-A248-AC79-D4BFD94C5470}" type="presParOf" srcId="{D00AAB58-563C-4AE7-94B2-793F81E50109}" destId="{DD805234-E3C7-4EE8-ABEE-BA6BA3EE1E51}" srcOrd="0" destOrd="0" presId="urn:microsoft.com/office/officeart/2009/3/layout/SnapshotPictureList"/>
    <dgm:cxn modelId="{597F3F65-D41D-9A48-A428-E7E9CE4FFC92}" type="presParOf" srcId="{D00AAB58-563C-4AE7-94B2-793F81E50109}" destId="{0D63570A-F120-402F-8313-A293F822E6B7}" srcOrd="1" destOrd="0" presId="urn:microsoft.com/office/officeart/2009/3/layout/SnapshotPictureList"/>
    <dgm:cxn modelId="{C91EDABD-7FD4-554A-B5F8-6D5D86E4CD07}" type="presParOf" srcId="{D00AAB58-563C-4AE7-94B2-793F81E50109}" destId="{35E9376E-477C-4293-8D64-8E887BA642BA}" srcOrd="2" destOrd="0" presId="urn:microsoft.com/office/officeart/2009/3/layout/SnapshotPictureList"/>
    <dgm:cxn modelId="{04D309CD-2BE3-DF4C-BAE2-6582900D43A7}" type="presParOf" srcId="{D00AAB58-563C-4AE7-94B2-793F81E50109}" destId="{81C66954-EA86-4357-9F06-0E80FF6D5B5C}" srcOrd="3" destOrd="0" presId="urn:microsoft.com/office/officeart/2009/3/layout/SnapshotPictureList"/>
    <dgm:cxn modelId="{EBB138B2-A8A2-DF46-874A-2DF857795643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14 </a:t>
          </a:r>
          <a:r>
            <a:rPr lang="en-US" altLang="ko-KR" sz="2400" dirty="0" smtClean="0"/>
            <a:t>-GRANDMOTHER’S GARDEN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09CF36B-7466-2242-A327-43A131CCAFB4}" type="presOf" srcId="{3278AE3D-344F-4457-86F5-8829AE0716CA}" destId="{0A6D12E7-F481-401D-87A1-68FDC0130AE0}" srcOrd="0" destOrd="0" presId="urn:microsoft.com/office/officeart/2009/3/layout/SnapshotPictureList"/>
    <dgm:cxn modelId="{844864CC-5A34-2044-BFD4-5041DEF47449}" type="presOf" srcId="{41299014-71B4-431A-8074-337EE299D24D}" destId="{0F2A0C39-D19A-467B-9280-1EB69CE4D9A8}" srcOrd="0" destOrd="0" presId="urn:microsoft.com/office/officeart/2009/3/layout/SnapshotPictureList"/>
    <dgm:cxn modelId="{E105136F-7CD7-CD45-9C41-66E8E7DAD7EF}" type="presParOf" srcId="{0A6D12E7-F481-401D-87A1-68FDC0130AE0}" destId="{C8E54212-F12B-46D4-BBA2-435DE50B711F}" srcOrd="0" destOrd="0" presId="urn:microsoft.com/office/officeart/2009/3/layout/SnapshotPictureList"/>
    <dgm:cxn modelId="{B1B4C04B-4658-E341-BE0A-CA1ECD1421AB}" type="presParOf" srcId="{C8E54212-F12B-46D4-BBA2-435DE50B711F}" destId="{5BB30B72-B893-4258-87C1-5E7358BDC577}" srcOrd="0" destOrd="0" presId="urn:microsoft.com/office/officeart/2009/3/layout/SnapshotPictureList"/>
    <dgm:cxn modelId="{27F46511-F2B7-5C46-AC55-39A6AAC67B4B}" type="presParOf" srcId="{C8E54212-F12B-46D4-BBA2-435DE50B711F}" destId="{0F2A0C39-D19A-467B-9280-1EB69CE4D9A8}" srcOrd="1" destOrd="0" presId="urn:microsoft.com/office/officeart/2009/3/layout/SnapshotPictureList"/>
    <dgm:cxn modelId="{513224CB-23B1-2B4E-AF67-18E90A35A125}" type="presParOf" srcId="{C8E54212-F12B-46D4-BBA2-435DE50B711F}" destId="{7C5BAF1C-63D9-446D-83CA-EBFF362976C6}" srcOrd="2" destOrd="0" presId="urn:microsoft.com/office/officeart/2009/3/layout/SnapshotPictureList"/>
    <dgm:cxn modelId="{931EBF10-A144-1D47-9C3C-B65F21AF03D5}" type="presParOf" srcId="{C8E54212-F12B-46D4-BBA2-435DE50B711F}" destId="{579BC250-94E9-4305-A4A1-1E792CFE990C}" srcOrd="3" destOrd="0" presId="urn:microsoft.com/office/officeart/2009/3/layout/SnapshotPictureList"/>
    <dgm:cxn modelId="{5F4A8604-A058-F140-8440-A151962609A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15 </a:t>
          </a:r>
          <a:r>
            <a:rPr lang="en-US" altLang="ko-KR" sz="2400" dirty="0" smtClean="0"/>
            <a:t>-</a:t>
          </a:r>
          <a:r>
            <a:rPr lang="ko-KR" altLang="en-US" sz="2400" dirty="0" smtClean="0"/>
            <a:t> </a:t>
          </a:r>
          <a:r>
            <a:rPr lang="en-GB" altLang="ko-KR" sz="2400" dirty="0" smtClean="0"/>
            <a:t>WHAT’S THE WEATHER LIKE TODAY?</a:t>
          </a:r>
          <a:endParaRPr lang="ko-KR" altLang="en-US" sz="240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C86904EC-9013-2844-8D0C-D6C70DE12F46}" type="presOf" srcId="{41299014-71B4-431A-8074-337EE299D24D}" destId="{0D63570A-F120-402F-8313-A293F822E6B7}" srcOrd="0" destOrd="0" presId="urn:microsoft.com/office/officeart/2009/3/layout/SnapshotPictureList"/>
    <dgm:cxn modelId="{3A570EC8-0E62-824F-934F-E041C7BD41EA}" type="presOf" srcId="{3278AE3D-344F-4457-86F5-8829AE0716CA}" destId="{EC876F9F-0ED4-43FA-A20E-67D6B94AE2AB}" srcOrd="0" destOrd="0" presId="urn:microsoft.com/office/officeart/2009/3/layout/SnapshotPictureList"/>
    <dgm:cxn modelId="{E431C168-1883-B644-97FF-F1A658123750}" type="presParOf" srcId="{EC876F9F-0ED4-43FA-A20E-67D6B94AE2AB}" destId="{D00AAB58-563C-4AE7-94B2-793F81E50109}" srcOrd="0" destOrd="0" presId="urn:microsoft.com/office/officeart/2009/3/layout/SnapshotPictureList"/>
    <dgm:cxn modelId="{C2CB1411-4BD1-6441-AA63-EA0E63D7CECD}" type="presParOf" srcId="{D00AAB58-563C-4AE7-94B2-793F81E50109}" destId="{DD805234-E3C7-4EE8-ABEE-BA6BA3EE1E51}" srcOrd="0" destOrd="0" presId="urn:microsoft.com/office/officeart/2009/3/layout/SnapshotPictureList"/>
    <dgm:cxn modelId="{ADEE2F26-C7BC-6547-875C-48E0D07FC343}" type="presParOf" srcId="{D00AAB58-563C-4AE7-94B2-793F81E50109}" destId="{0D63570A-F120-402F-8313-A293F822E6B7}" srcOrd="1" destOrd="0" presId="urn:microsoft.com/office/officeart/2009/3/layout/SnapshotPictureList"/>
    <dgm:cxn modelId="{60FFDBC0-27BD-C645-9CCB-EEFA333F1EB5}" type="presParOf" srcId="{D00AAB58-563C-4AE7-94B2-793F81E50109}" destId="{35E9376E-477C-4293-8D64-8E887BA642BA}" srcOrd="2" destOrd="0" presId="urn:microsoft.com/office/officeart/2009/3/layout/SnapshotPictureList"/>
    <dgm:cxn modelId="{A8401FB1-A847-9945-B196-BCB47C36EDE3}" type="presParOf" srcId="{D00AAB58-563C-4AE7-94B2-793F81E50109}" destId="{81C66954-EA86-4357-9F06-0E80FF6D5B5C}" srcOrd="3" destOrd="0" presId="urn:microsoft.com/office/officeart/2009/3/layout/SnapshotPictureList"/>
    <dgm:cxn modelId="{A929D6F7-2B4C-224C-B015-475E969FD21E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16 </a:t>
          </a:r>
          <a:r>
            <a:rPr lang="en-US" altLang="ko-KR" sz="2400" dirty="0" smtClean="0"/>
            <a:t>- HYDRO HELPERS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2D3568BE-48F5-9542-89C4-ED1B1032ABE1}" type="presOf" srcId="{3278AE3D-344F-4457-86F5-8829AE0716CA}" destId="{0A6D12E7-F481-401D-87A1-68FDC0130AE0}" srcOrd="0" destOrd="0" presId="urn:microsoft.com/office/officeart/2009/3/layout/SnapshotPictureList"/>
    <dgm:cxn modelId="{9978D3D9-7951-844B-8899-552C6B6205F5}" type="presOf" srcId="{41299014-71B4-431A-8074-337EE299D24D}" destId="{0F2A0C39-D19A-467B-9280-1EB69CE4D9A8}" srcOrd="0" destOrd="0" presId="urn:microsoft.com/office/officeart/2009/3/layout/SnapshotPictureList"/>
    <dgm:cxn modelId="{A36F398E-3B1F-8647-9F49-089EE05232E8}" type="presParOf" srcId="{0A6D12E7-F481-401D-87A1-68FDC0130AE0}" destId="{C8E54212-F12B-46D4-BBA2-435DE50B711F}" srcOrd="0" destOrd="0" presId="urn:microsoft.com/office/officeart/2009/3/layout/SnapshotPictureList"/>
    <dgm:cxn modelId="{DC7869AD-7202-E445-BAE5-5EF8D3AC6D55}" type="presParOf" srcId="{C8E54212-F12B-46D4-BBA2-435DE50B711F}" destId="{5BB30B72-B893-4258-87C1-5E7358BDC577}" srcOrd="0" destOrd="0" presId="urn:microsoft.com/office/officeart/2009/3/layout/SnapshotPictureList"/>
    <dgm:cxn modelId="{C8AF244F-5A7B-F940-99B2-FE3D6D7C4D3F}" type="presParOf" srcId="{C8E54212-F12B-46D4-BBA2-435DE50B711F}" destId="{0F2A0C39-D19A-467B-9280-1EB69CE4D9A8}" srcOrd="1" destOrd="0" presId="urn:microsoft.com/office/officeart/2009/3/layout/SnapshotPictureList"/>
    <dgm:cxn modelId="{9D8DB383-62A1-6849-AB22-7459AD7F0C29}" type="presParOf" srcId="{C8E54212-F12B-46D4-BBA2-435DE50B711F}" destId="{7C5BAF1C-63D9-446D-83CA-EBFF362976C6}" srcOrd="2" destOrd="0" presId="urn:microsoft.com/office/officeart/2009/3/layout/SnapshotPictureList"/>
    <dgm:cxn modelId="{BA95E13A-CDE0-424A-BCE5-FF18BC6C39D0}" type="presParOf" srcId="{C8E54212-F12B-46D4-BBA2-435DE50B711F}" destId="{579BC250-94E9-4305-A4A1-1E792CFE990C}" srcOrd="3" destOrd="0" presId="urn:microsoft.com/office/officeart/2009/3/layout/SnapshotPictureList"/>
    <dgm:cxn modelId="{6BC5BEC3-7125-CB44-B4FD-1BDBC969CFDB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2 </a:t>
          </a:r>
          <a:r>
            <a:rPr lang="en-US" altLang="ko-KR" sz="2400" dirty="0" smtClean="0"/>
            <a:t>- THE WEATHER FORECAST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F66E6F42-2F8A-5B40-B5F9-017557F67CE7}" type="presOf" srcId="{3278AE3D-344F-4457-86F5-8829AE0716CA}" destId="{0A6D12E7-F481-401D-87A1-68FDC0130AE0}" srcOrd="0" destOrd="0" presId="urn:microsoft.com/office/officeart/2009/3/layout/SnapshotPictureList"/>
    <dgm:cxn modelId="{35C8289C-B710-5742-8D9C-86E5992B91E2}" type="presOf" srcId="{41299014-71B4-431A-8074-337EE299D24D}" destId="{0F2A0C39-D19A-467B-9280-1EB69CE4D9A8}" srcOrd="0" destOrd="0" presId="urn:microsoft.com/office/officeart/2009/3/layout/SnapshotPictureList"/>
    <dgm:cxn modelId="{C20FE1DB-C41C-374A-AB23-C706C7ABE586}" type="presParOf" srcId="{0A6D12E7-F481-401D-87A1-68FDC0130AE0}" destId="{C8E54212-F12B-46D4-BBA2-435DE50B711F}" srcOrd="0" destOrd="0" presId="urn:microsoft.com/office/officeart/2009/3/layout/SnapshotPictureList"/>
    <dgm:cxn modelId="{59773875-B3C0-C740-BD08-554AD009817F}" type="presParOf" srcId="{C8E54212-F12B-46D4-BBA2-435DE50B711F}" destId="{5BB30B72-B893-4258-87C1-5E7358BDC577}" srcOrd="0" destOrd="0" presId="urn:microsoft.com/office/officeart/2009/3/layout/SnapshotPictureList"/>
    <dgm:cxn modelId="{0C75E1FB-B4D9-184B-9AAB-3871B6797030}" type="presParOf" srcId="{C8E54212-F12B-46D4-BBA2-435DE50B711F}" destId="{0F2A0C39-D19A-467B-9280-1EB69CE4D9A8}" srcOrd="1" destOrd="0" presId="urn:microsoft.com/office/officeart/2009/3/layout/SnapshotPictureList"/>
    <dgm:cxn modelId="{A131A04B-DDFF-7442-940E-993B7E3EF58E}" type="presParOf" srcId="{C8E54212-F12B-46D4-BBA2-435DE50B711F}" destId="{7C5BAF1C-63D9-446D-83CA-EBFF362976C6}" srcOrd="2" destOrd="0" presId="urn:microsoft.com/office/officeart/2009/3/layout/SnapshotPictureList"/>
    <dgm:cxn modelId="{1CAE8F7A-1AF8-2B4D-82D0-1A90E2B0C795}" type="presParOf" srcId="{C8E54212-F12B-46D4-BBA2-435DE50B711F}" destId="{579BC250-94E9-4305-A4A1-1E792CFE990C}" srcOrd="3" destOrd="0" presId="urn:microsoft.com/office/officeart/2009/3/layout/SnapshotPictureList"/>
    <dgm:cxn modelId="{80A00A3E-53B1-BC41-A830-D2C69D46A0B5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3 </a:t>
          </a:r>
          <a:r>
            <a:rPr lang="en-US" altLang="ko-KR" sz="2400" dirty="0" smtClean="0"/>
            <a:t>- HOW DOES HEAT MOVE LIQUIDS?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B9D6EAD-C660-C945-931B-6F4EB6941977}" type="presOf" srcId="{3278AE3D-344F-4457-86F5-8829AE0716CA}" destId="{EC876F9F-0ED4-43FA-A20E-67D6B94AE2AB}" srcOrd="0" destOrd="0" presId="urn:microsoft.com/office/officeart/2009/3/layout/SnapshotPictureList"/>
    <dgm:cxn modelId="{DAA014EA-B359-6642-8DF9-0CF5B5152FEB}" type="presOf" srcId="{41299014-71B4-431A-8074-337EE299D24D}" destId="{0D63570A-F120-402F-8313-A293F822E6B7}" srcOrd="0" destOrd="0" presId="urn:microsoft.com/office/officeart/2009/3/layout/SnapshotPictureList"/>
    <dgm:cxn modelId="{A1388797-8962-A641-ADC0-4AC8FF5BB188}" type="presParOf" srcId="{EC876F9F-0ED4-43FA-A20E-67D6B94AE2AB}" destId="{D00AAB58-563C-4AE7-94B2-793F81E50109}" srcOrd="0" destOrd="0" presId="urn:microsoft.com/office/officeart/2009/3/layout/SnapshotPictureList"/>
    <dgm:cxn modelId="{2E71F1B4-FF9D-CA40-95E8-07B9103175C3}" type="presParOf" srcId="{D00AAB58-563C-4AE7-94B2-793F81E50109}" destId="{DD805234-E3C7-4EE8-ABEE-BA6BA3EE1E51}" srcOrd="0" destOrd="0" presId="urn:microsoft.com/office/officeart/2009/3/layout/SnapshotPictureList"/>
    <dgm:cxn modelId="{838E504A-D866-8549-A98B-36BDBBB9F20B}" type="presParOf" srcId="{D00AAB58-563C-4AE7-94B2-793F81E50109}" destId="{0D63570A-F120-402F-8313-A293F822E6B7}" srcOrd="1" destOrd="0" presId="urn:microsoft.com/office/officeart/2009/3/layout/SnapshotPictureList"/>
    <dgm:cxn modelId="{28F373FF-3D40-E341-8C50-8DE56C48273F}" type="presParOf" srcId="{D00AAB58-563C-4AE7-94B2-793F81E50109}" destId="{35E9376E-477C-4293-8D64-8E887BA642BA}" srcOrd="2" destOrd="0" presId="urn:microsoft.com/office/officeart/2009/3/layout/SnapshotPictureList"/>
    <dgm:cxn modelId="{065B7C12-D1B8-7944-B78B-8E4EE6A3E0FB}" type="presParOf" srcId="{D00AAB58-563C-4AE7-94B2-793F81E50109}" destId="{81C66954-EA86-4357-9F06-0E80FF6D5B5C}" srcOrd="3" destOrd="0" presId="urn:microsoft.com/office/officeart/2009/3/layout/SnapshotPictureList"/>
    <dgm:cxn modelId="{23A558CA-29F7-5448-B004-456196B1F80B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4 </a:t>
          </a:r>
          <a:r>
            <a:rPr lang="en-US" altLang="ko-KR" sz="2400" dirty="0" smtClean="0"/>
            <a:t>- WATER MOVES AROUND THE WORLD</a:t>
          </a:r>
          <a:endParaRPr lang="ko-KR" altLang="en-US" sz="240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8E09764-EE47-034B-8096-B51CBE31B8ED}" type="presOf" srcId="{3278AE3D-344F-4457-86F5-8829AE0716CA}" destId="{0A6D12E7-F481-401D-87A1-68FDC0130AE0}" srcOrd="0" destOrd="0" presId="urn:microsoft.com/office/officeart/2009/3/layout/SnapshotPictureList"/>
    <dgm:cxn modelId="{809CA2A2-9063-0E45-B9AC-6F8A310E6599}" type="presOf" srcId="{41299014-71B4-431A-8074-337EE299D24D}" destId="{0F2A0C39-D19A-467B-9280-1EB69CE4D9A8}" srcOrd="0" destOrd="0" presId="urn:microsoft.com/office/officeart/2009/3/layout/SnapshotPictureList"/>
    <dgm:cxn modelId="{7BD159E2-774A-AC47-A158-733E0B60F00A}" type="presParOf" srcId="{0A6D12E7-F481-401D-87A1-68FDC0130AE0}" destId="{C8E54212-F12B-46D4-BBA2-435DE50B711F}" srcOrd="0" destOrd="0" presId="urn:microsoft.com/office/officeart/2009/3/layout/SnapshotPictureList"/>
    <dgm:cxn modelId="{E6D8950E-2AE8-5941-BF02-51F1F8A30C2E}" type="presParOf" srcId="{C8E54212-F12B-46D4-BBA2-435DE50B711F}" destId="{5BB30B72-B893-4258-87C1-5E7358BDC577}" srcOrd="0" destOrd="0" presId="urn:microsoft.com/office/officeart/2009/3/layout/SnapshotPictureList"/>
    <dgm:cxn modelId="{14B4F251-D330-7E42-B423-03EE7B3E7628}" type="presParOf" srcId="{C8E54212-F12B-46D4-BBA2-435DE50B711F}" destId="{0F2A0C39-D19A-467B-9280-1EB69CE4D9A8}" srcOrd="1" destOrd="0" presId="urn:microsoft.com/office/officeart/2009/3/layout/SnapshotPictureList"/>
    <dgm:cxn modelId="{FC6C3DFF-44C5-8343-B28C-DECAF5E3DA87}" type="presParOf" srcId="{C8E54212-F12B-46D4-BBA2-435DE50B711F}" destId="{7C5BAF1C-63D9-446D-83CA-EBFF362976C6}" srcOrd="2" destOrd="0" presId="urn:microsoft.com/office/officeart/2009/3/layout/SnapshotPictureList"/>
    <dgm:cxn modelId="{F723D325-0C7A-024E-8A73-F729892071D5}" type="presParOf" srcId="{C8E54212-F12B-46D4-BBA2-435DE50B711F}" destId="{579BC250-94E9-4305-A4A1-1E792CFE990C}" srcOrd="3" destOrd="0" presId="urn:microsoft.com/office/officeart/2009/3/layout/SnapshotPictureList"/>
    <dgm:cxn modelId="{6930C102-6EA0-5E48-B279-61CE0E91CE76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5 </a:t>
          </a:r>
          <a:r>
            <a:rPr lang="en-US" altLang="ko-KR" sz="2400" dirty="0" smtClean="0"/>
            <a:t>-</a:t>
          </a:r>
          <a:r>
            <a:rPr lang="en-US" altLang="ko-KR" sz="2400" b="1" dirty="0" smtClean="0"/>
            <a:t> </a:t>
          </a:r>
          <a:r>
            <a:rPr lang="en-US" altLang="ko-KR" sz="2400" b="0" dirty="0" smtClean="0"/>
            <a:t>GROWING MUSHROOMS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FE32E6AF-BFA4-CE46-AED7-539DFAD39B10}" type="presOf" srcId="{3278AE3D-344F-4457-86F5-8829AE0716CA}" destId="{EC876F9F-0ED4-43FA-A20E-67D6B94AE2AB}" srcOrd="0" destOrd="0" presId="urn:microsoft.com/office/officeart/2009/3/layout/SnapshotPictureList"/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3CDDE5B7-CE01-1941-B37B-15B3556F1056}" type="presOf" srcId="{41299014-71B4-431A-8074-337EE299D24D}" destId="{0D63570A-F120-402F-8313-A293F822E6B7}" srcOrd="0" destOrd="0" presId="urn:microsoft.com/office/officeart/2009/3/layout/SnapshotPictureList"/>
    <dgm:cxn modelId="{FD93F7B3-552C-294A-9348-F2ACC668D2D6}" type="presParOf" srcId="{EC876F9F-0ED4-43FA-A20E-67D6B94AE2AB}" destId="{D00AAB58-563C-4AE7-94B2-793F81E50109}" srcOrd="0" destOrd="0" presId="urn:microsoft.com/office/officeart/2009/3/layout/SnapshotPictureList"/>
    <dgm:cxn modelId="{50C91450-7F09-0F42-9532-14B07921C8FA}" type="presParOf" srcId="{D00AAB58-563C-4AE7-94B2-793F81E50109}" destId="{DD805234-E3C7-4EE8-ABEE-BA6BA3EE1E51}" srcOrd="0" destOrd="0" presId="urn:microsoft.com/office/officeart/2009/3/layout/SnapshotPictureList"/>
    <dgm:cxn modelId="{4B1594E2-08C8-AD4B-85C5-F0562AB0C36D}" type="presParOf" srcId="{D00AAB58-563C-4AE7-94B2-793F81E50109}" destId="{0D63570A-F120-402F-8313-A293F822E6B7}" srcOrd="1" destOrd="0" presId="urn:microsoft.com/office/officeart/2009/3/layout/SnapshotPictureList"/>
    <dgm:cxn modelId="{730D2752-CDB7-D54C-A007-6994DB94B0B5}" type="presParOf" srcId="{D00AAB58-563C-4AE7-94B2-793F81E50109}" destId="{35E9376E-477C-4293-8D64-8E887BA642BA}" srcOrd="2" destOrd="0" presId="urn:microsoft.com/office/officeart/2009/3/layout/SnapshotPictureList"/>
    <dgm:cxn modelId="{4CB74F50-6830-A642-B7D8-D8E8E3F89461}" type="presParOf" srcId="{D00AAB58-563C-4AE7-94B2-793F81E50109}" destId="{81C66954-EA86-4357-9F06-0E80FF6D5B5C}" srcOrd="3" destOrd="0" presId="urn:microsoft.com/office/officeart/2009/3/layout/SnapshotPictureList"/>
    <dgm:cxn modelId="{70516FF2-9E9E-C848-A14D-E867AD009E87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</a:t>
          </a:r>
          <a:r>
            <a:rPr lang="en-GB" altLang="ko-KR" sz="2400" b="1" dirty="0" smtClean="0"/>
            <a:t>6 </a:t>
          </a:r>
          <a:r>
            <a:rPr lang="en-US" altLang="ko-KR" sz="2400" dirty="0" smtClean="0"/>
            <a:t>-</a:t>
          </a:r>
          <a:r>
            <a:rPr lang="en-GB" altLang="ko-KR" sz="2400" b="1" dirty="0" smtClean="0"/>
            <a:t> </a:t>
          </a:r>
          <a:r>
            <a:rPr lang="en-GB" altLang="ko-KR" sz="2400" b="0" dirty="0" smtClean="0"/>
            <a:t>I AM NOT A PLANT!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D0846C20-230D-4949-81CD-5CD4A0CE4679}" type="presOf" srcId="{3278AE3D-344F-4457-86F5-8829AE0716CA}" destId="{0A6D12E7-F481-401D-87A1-68FDC0130AE0}" srcOrd="0" destOrd="0" presId="urn:microsoft.com/office/officeart/2009/3/layout/SnapshotPictureList"/>
    <dgm:cxn modelId="{CFA97394-5262-CA42-8F3C-2B972FDA94FD}" type="presOf" srcId="{41299014-71B4-431A-8074-337EE299D24D}" destId="{0F2A0C39-D19A-467B-9280-1EB69CE4D9A8}" srcOrd="0" destOrd="0" presId="urn:microsoft.com/office/officeart/2009/3/layout/SnapshotPictureList"/>
    <dgm:cxn modelId="{39C3541C-7C58-CD4D-8D99-2443C0CA57E2}" type="presParOf" srcId="{0A6D12E7-F481-401D-87A1-68FDC0130AE0}" destId="{C8E54212-F12B-46D4-BBA2-435DE50B711F}" srcOrd="0" destOrd="0" presId="urn:microsoft.com/office/officeart/2009/3/layout/SnapshotPictureList"/>
    <dgm:cxn modelId="{AA14117E-D2FD-5F4C-BAA1-9CEAAA6E9999}" type="presParOf" srcId="{C8E54212-F12B-46D4-BBA2-435DE50B711F}" destId="{5BB30B72-B893-4258-87C1-5E7358BDC577}" srcOrd="0" destOrd="0" presId="urn:microsoft.com/office/officeart/2009/3/layout/SnapshotPictureList"/>
    <dgm:cxn modelId="{F2F29C1F-8ECD-DB48-9D6A-6A50238F8CCA}" type="presParOf" srcId="{C8E54212-F12B-46D4-BBA2-435DE50B711F}" destId="{0F2A0C39-D19A-467B-9280-1EB69CE4D9A8}" srcOrd="1" destOrd="0" presId="urn:microsoft.com/office/officeart/2009/3/layout/SnapshotPictureList"/>
    <dgm:cxn modelId="{984C0BFB-F694-0841-9617-B43E52DB34C4}" type="presParOf" srcId="{C8E54212-F12B-46D4-BBA2-435DE50B711F}" destId="{7C5BAF1C-63D9-446D-83CA-EBFF362976C6}" srcOrd="2" destOrd="0" presId="urn:microsoft.com/office/officeart/2009/3/layout/SnapshotPictureList"/>
    <dgm:cxn modelId="{3E87F357-D31F-D54C-B443-E4518E25202A}" type="presParOf" srcId="{C8E54212-F12B-46D4-BBA2-435DE50B711F}" destId="{579BC250-94E9-4305-A4A1-1E792CFE990C}" srcOrd="3" destOrd="0" presId="urn:microsoft.com/office/officeart/2009/3/layout/SnapshotPictureList"/>
    <dgm:cxn modelId="{A69FF580-587B-3045-8617-845E81C26573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7</a:t>
          </a:r>
          <a:r>
            <a:rPr lang="ko-KR" altLang="en-US" sz="2400" b="1" dirty="0" smtClean="0"/>
            <a:t> </a:t>
          </a:r>
          <a:r>
            <a:rPr lang="en-US" altLang="ko-KR" sz="2400" dirty="0" smtClean="0"/>
            <a:t>-</a:t>
          </a:r>
          <a:r>
            <a:rPr lang="ko-KR" altLang="en-US" sz="2400" b="1" dirty="0" smtClean="0"/>
            <a:t> </a:t>
          </a:r>
          <a:r>
            <a:rPr lang="en-GB" altLang="ko-KR" sz="2400" b="0" dirty="0" smtClean="0"/>
            <a:t>WATER DROPS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50C6337A-3CBF-6C4B-93EC-CA6494C0F274}" type="presOf" srcId="{3278AE3D-344F-4457-86F5-8829AE0716CA}" destId="{EC876F9F-0ED4-43FA-A20E-67D6B94AE2AB}" srcOrd="0" destOrd="0" presId="urn:microsoft.com/office/officeart/2009/3/layout/SnapshotPictureList"/>
    <dgm:cxn modelId="{79BDE0C6-174B-C047-8F94-98ECAEB9D141}" type="presOf" srcId="{41299014-71B4-431A-8074-337EE299D24D}" destId="{0D63570A-F120-402F-8313-A293F822E6B7}" srcOrd="0" destOrd="0" presId="urn:microsoft.com/office/officeart/2009/3/layout/SnapshotPictureList"/>
    <dgm:cxn modelId="{DE54A0CB-4901-8E48-A7FE-3A0145E4A360}" type="presParOf" srcId="{EC876F9F-0ED4-43FA-A20E-67D6B94AE2AB}" destId="{D00AAB58-563C-4AE7-94B2-793F81E50109}" srcOrd="0" destOrd="0" presId="urn:microsoft.com/office/officeart/2009/3/layout/SnapshotPictureList"/>
    <dgm:cxn modelId="{2EEF15F3-1D43-014A-BE80-D270040CE018}" type="presParOf" srcId="{D00AAB58-563C-4AE7-94B2-793F81E50109}" destId="{DD805234-E3C7-4EE8-ABEE-BA6BA3EE1E51}" srcOrd="0" destOrd="0" presId="urn:microsoft.com/office/officeart/2009/3/layout/SnapshotPictureList"/>
    <dgm:cxn modelId="{FF43B835-71B2-A142-BA06-4BF0518B7D6A}" type="presParOf" srcId="{D00AAB58-563C-4AE7-94B2-793F81E50109}" destId="{0D63570A-F120-402F-8313-A293F822E6B7}" srcOrd="1" destOrd="0" presId="urn:microsoft.com/office/officeart/2009/3/layout/SnapshotPictureList"/>
    <dgm:cxn modelId="{B0243338-E37C-0A46-B68E-3B59D4DAE1BD}" type="presParOf" srcId="{D00AAB58-563C-4AE7-94B2-793F81E50109}" destId="{35E9376E-477C-4293-8D64-8E887BA642BA}" srcOrd="2" destOrd="0" presId="urn:microsoft.com/office/officeart/2009/3/layout/SnapshotPictureList"/>
    <dgm:cxn modelId="{D6B47FDC-84C1-C44A-80C1-E3B687B1AC75}" type="presParOf" srcId="{D00AAB58-563C-4AE7-94B2-793F81E50109}" destId="{81C66954-EA86-4357-9F06-0E80FF6D5B5C}" srcOrd="3" destOrd="0" presId="urn:microsoft.com/office/officeart/2009/3/layout/SnapshotPictureList"/>
    <dgm:cxn modelId="{C592427A-41B5-CA46-824D-033BFE3B70DA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8 </a:t>
          </a:r>
          <a:r>
            <a:rPr lang="en-US" altLang="ko-KR" sz="2400" dirty="0" smtClean="0"/>
            <a:t>-</a:t>
          </a:r>
          <a:r>
            <a:rPr lang="en-GB" altLang="ko-KR" sz="2400" b="1" dirty="0" smtClean="0"/>
            <a:t> </a:t>
          </a:r>
          <a:r>
            <a:rPr lang="en-GB" altLang="ko-KR" sz="2400" b="0" dirty="0" smtClean="0"/>
            <a:t>A WATER STRIDER</a:t>
          </a:r>
          <a:endParaRPr lang="ko-KR" altLang="en-US" sz="2400" b="0" dirty="0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0A6D12E7-F481-401D-87A1-68FDC0130AE0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C8E54212-F12B-46D4-BBA2-435DE50B711F}" type="pres">
      <dgm:prSet presAssocID="{41299014-71B4-431A-8074-337EE299D24D}" presName="composite" presStyleCnt="0"/>
      <dgm:spPr/>
    </dgm:pt>
    <dgm:pt modelId="{5BB30B72-B893-4258-87C1-5E7358BDC577}" type="pres">
      <dgm:prSet presAssocID="{41299014-71B4-431A-8074-337EE299D24D}" presName="ParentAccentShape" presStyleLbl="trBgShp" presStyleIdx="0" presStyleCnt="1"/>
      <dgm:spPr/>
    </dgm:pt>
    <dgm:pt modelId="{0F2A0C39-D19A-467B-9280-1EB69CE4D9A8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5BAF1C-63D9-446D-83CA-EBFF362976C6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579BC250-94E9-4305-A4A1-1E792CFE990C}" type="pres">
      <dgm:prSet presAssocID="{41299014-71B4-431A-8074-337EE299D24D}" presName="ChildAccentShape" presStyleLbl="trBgShp" presStyleIdx="0" presStyleCnt="1"/>
      <dgm:spPr/>
    </dgm:pt>
    <dgm:pt modelId="{143EC296-C8EB-41AE-8DA5-9EF9C645E5F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B6FB780F-9B62-D54C-BAF2-F5C19AFD14DC}" type="presOf" srcId="{3278AE3D-344F-4457-86F5-8829AE0716CA}" destId="{0A6D12E7-F481-401D-87A1-68FDC0130AE0}" srcOrd="0" destOrd="0" presId="urn:microsoft.com/office/officeart/2009/3/layout/SnapshotPictureList"/>
    <dgm:cxn modelId="{1FDB82EA-D47B-6A46-AD9A-ED097D94CA9E}" type="presOf" srcId="{41299014-71B4-431A-8074-337EE299D24D}" destId="{0F2A0C39-D19A-467B-9280-1EB69CE4D9A8}" srcOrd="0" destOrd="0" presId="urn:microsoft.com/office/officeart/2009/3/layout/SnapshotPictureList"/>
    <dgm:cxn modelId="{870D2601-F7E1-B94C-A70C-60368AAADF59}" type="presParOf" srcId="{0A6D12E7-F481-401D-87A1-68FDC0130AE0}" destId="{C8E54212-F12B-46D4-BBA2-435DE50B711F}" srcOrd="0" destOrd="0" presId="urn:microsoft.com/office/officeart/2009/3/layout/SnapshotPictureList"/>
    <dgm:cxn modelId="{D4B49422-CEFF-1846-89B9-F1E90D6F0F16}" type="presParOf" srcId="{C8E54212-F12B-46D4-BBA2-435DE50B711F}" destId="{5BB30B72-B893-4258-87C1-5E7358BDC577}" srcOrd="0" destOrd="0" presId="urn:microsoft.com/office/officeart/2009/3/layout/SnapshotPictureList"/>
    <dgm:cxn modelId="{D6AF62EF-5BDE-F748-B149-0CCAC54ECC3E}" type="presParOf" srcId="{C8E54212-F12B-46D4-BBA2-435DE50B711F}" destId="{0F2A0C39-D19A-467B-9280-1EB69CE4D9A8}" srcOrd="1" destOrd="0" presId="urn:microsoft.com/office/officeart/2009/3/layout/SnapshotPictureList"/>
    <dgm:cxn modelId="{A78F4039-DB6C-AD45-8A71-164926DCF781}" type="presParOf" srcId="{C8E54212-F12B-46D4-BBA2-435DE50B711F}" destId="{7C5BAF1C-63D9-446D-83CA-EBFF362976C6}" srcOrd="2" destOrd="0" presId="urn:microsoft.com/office/officeart/2009/3/layout/SnapshotPictureList"/>
    <dgm:cxn modelId="{275E0EE1-7427-B944-8FB1-C9A895AD329D}" type="presParOf" srcId="{C8E54212-F12B-46D4-BBA2-435DE50B711F}" destId="{579BC250-94E9-4305-A4A1-1E792CFE990C}" srcOrd="3" destOrd="0" presId="urn:microsoft.com/office/officeart/2009/3/layout/SnapshotPictureList"/>
    <dgm:cxn modelId="{63F3D4FE-FAD4-F541-9B18-2D69307392F0}" type="presParOf" srcId="{C8E54212-F12B-46D4-BBA2-435DE50B711F}" destId="{143EC296-C8EB-41AE-8DA5-9EF9C645E5F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278AE3D-344F-4457-86F5-8829AE0716CA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</dgm:pt>
    <dgm:pt modelId="{41299014-71B4-431A-8074-337EE299D24D}">
      <dgm:prSet phldrT="[텍스트]" custT="1"/>
      <dgm:spPr/>
      <dgm:t>
        <a:bodyPr/>
        <a:lstStyle/>
        <a:p>
          <a:pPr latinLnBrk="1"/>
          <a:endParaRPr lang="en-US" altLang="ko-KR" sz="2400" dirty="0" smtClean="0"/>
        </a:p>
        <a:p>
          <a:pPr latinLnBrk="1"/>
          <a:endParaRPr lang="en-US" altLang="ko-KR" sz="1600" dirty="0" smtClean="0"/>
        </a:p>
        <a:p>
          <a:pPr latinLnBrk="1"/>
          <a:r>
            <a:rPr lang="en-US" altLang="ko-KR" sz="2400" b="1" dirty="0" smtClean="0"/>
            <a:t>Unit 9 </a:t>
          </a:r>
          <a:r>
            <a:rPr lang="en-US" altLang="ko-KR" sz="2400" dirty="0" smtClean="0"/>
            <a:t>- </a:t>
          </a:r>
          <a:r>
            <a:rPr lang="en-US" altLang="ko-KR" sz="2400" b="0" dirty="0" smtClean="0"/>
            <a:t>SPEED RACERS</a:t>
          </a:r>
          <a:endParaRPr lang="ko-KR" altLang="en-US" sz="2400" b="0" dirty="0"/>
        </a:p>
      </dgm:t>
    </dgm:pt>
    <dgm:pt modelId="{525DB354-C8D3-4406-A460-905C3E476693}" type="par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E5ADA09-CE21-4A97-B1F4-1DB2EBAEC57A}" type="sibTrans" cxnId="{452428CC-2A58-425E-A48D-1D6A6FAF2F0F}">
      <dgm:prSet/>
      <dgm:spPr/>
      <dgm:t>
        <a:bodyPr/>
        <a:lstStyle/>
        <a:p>
          <a:pPr latinLnBrk="1"/>
          <a:endParaRPr lang="ko-KR" altLang="en-US"/>
        </a:p>
      </dgm:t>
    </dgm:pt>
    <dgm:pt modelId="{EC876F9F-0ED4-43FA-A20E-67D6B94AE2AB}" type="pres">
      <dgm:prSet presAssocID="{3278AE3D-344F-4457-86F5-8829AE0716CA}" presName="Name0" presStyleCnt="0">
        <dgm:presLayoutVars>
          <dgm:chMax/>
          <dgm:chPref/>
          <dgm:dir/>
          <dgm:animLvl val="lvl"/>
        </dgm:presLayoutVars>
      </dgm:prSet>
      <dgm:spPr/>
    </dgm:pt>
    <dgm:pt modelId="{D00AAB58-563C-4AE7-94B2-793F81E50109}" type="pres">
      <dgm:prSet presAssocID="{41299014-71B4-431A-8074-337EE299D24D}" presName="composite" presStyleCnt="0"/>
      <dgm:spPr/>
    </dgm:pt>
    <dgm:pt modelId="{DD805234-E3C7-4EE8-ABEE-BA6BA3EE1E51}" type="pres">
      <dgm:prSet presAssocID="{41299014-71B4-431A-8074-337EE299D24D}" presName="ParentAccentShape" presStyleLbl="trBgShp" presStyleIdx="0" presStyleCnt="1"/>
      <dgm:spPr/>
    </dgm:pt>
    <dgm:pt modelId="{0D63570A-F120-402F-8313-A293F822E6B7}" type="pres">
      <dgm:prSet presAssocID="{41299014-71B4-431A-8074-337EE299D24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E9376E-477C-4293-8D64-8E887BA642BA}" type="pres">
      <dgm:prSet presAssocID="{41299014-71B4-431A-8074-337EE299D24D}" presName="ChildText" presStyleLbl="revTx" presStyleIdx="1" presStyleCnt="2">
        <dgm:presLayoutVars>
          <dgm:chMax val="0"/>
          <dgm:chPref val="0"/>
        </dgm:presLayoutVars>
      </dgm:prSet>
      <dgm:spPr/>
    </dgm:pt>
    <dgm:pt modelId="{81C66954-EA86-4357-9F06-0E80FF6D5B5C}" type="pres">
      <dgm:prSet presAssocID="{41299014-71B4-431A-8074-337EE299D24D}" presName="ChildAccentShape" presStyleLbl="trBgShp" presStyleIdx="0" presStyleCnt="1"/>
      <dgm:spPr/>
    </dgm:pt>
    <dgm:pt modelId="{6F2F9D7D-AD42-4E18-8DFD-2589317D5D77}" type="pres">
      <dgm:prSet presAssocID="{41299014-71B4-431A-8074-337EE299D24D}" presName="Image" presStyleLbl="align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</dgm:spPr>
    </dgm:pt>
  </dgm:ptLst>
  <dgm:cxnLst>
    <dgm:cxn modelId="{452428CC-2A58-425E-A48D-1D6A6FAF2F0F}" srcId="{3278AE3D-344F-4457-86F5-8829AE0716CA}" destId="{41299014-71B4-431A-8074-337EE299D24D}" srcOrd="0" destOrd="0" parTransId="{525DB354-C8D3-4406-A460-905C3E476693}" sibTransId="{EE5ADA09-CE21-4A97-B1F4-1DB2EBAEC57A}"/>
    <dgm:cxn modelId="{A1B2234F-869B-E74E-818F-0B0D23AC90B6}" type="presOf" srcId="{3278AE3D-344F-4457-86F5-8829AE0716CA}" destId="{EC876F9F-0ED4-43FA-A20E-67D6B94AE2AB}" srcOrd="0" destOrd="0" presId="urn:microsoft.com/office/officeart/2009/3/layout/SnapshotPictureList"/>
    <dgm:cxn modelId="{4AA05B10-675D-CF40-BAA9-518818E14773}" type="presOf" srcId="{41299014-71B4-431A-8074-337EE299D24D}" destId="{0D63570A-F120-402F-8313-A293F822E6B7}" srcOrd="0" destOrd="0" presId="urn:microsoft.com/office/officeart/2009/3/layout/SnapshotPictureList"/>
    <dgm:cxn modelId="{2D70C560-02B3-F04F-B620-0892312BF1AB}" type="presParOf" srcId="{EC876F9F-0ED4-43FA-A20E-67D6B94AE2AB}" destId="{D00AAB58-563C-4AE7-94B2-793F81E50109}" srcOrd="0" destOrd="0" presId="urn:microsoft.com/office/officeart/2009/3/layout/SnapshotPictureList"/>
    <dgm:cxn modelId="{84B0BF2C-8480-9842-AB2D-04FB91CECBEB}" type="presParOf" srcId="{D00AAB58-563C-4AE7-94B2-793F81E50109}" destId="{DD805234-E3C7-4EE8-ABEE-BA6BA3EE1E51}" srcOrd="0" destOrd="0" presId="urn:microsoft.com/office/officeart/2009/3/layout/SnapshotPictureList"/>
    <dgm:cxn modelId="{335C5F8D-FC5B-004E-972D-68843CC96591}" type="presParOf" srcId="{D00AAB58-563C-4AE7-94B2-793F81E50109}" destId="{0D63570A-F120-402F-8313-A293F822E6B7}" srcOrd="1" destOrd="0" presId="urn:microsoft.com/office/officeart/2009/3/layout/SnapshotPictureList"/>
    <dgm:cxn modelId="{F7431E81-C86A-5A4B-BD39-258B15437008}" type="presParOf" srcId="{D00AAB58-563C-4AE7-94B2-793F81E50109}" destId="{35E9376E-477C-4293-8D64-8E887BA642BA}" srcOrd="2" destOrd="0" presId="urn:microsoft.com/office/officeart/2009/3/layout/SnapshotPictureList"/>
    <dgm:cxn modelId="{E9B08552-0A03-6E47-84C9-983FEA147600}" type="presParOf" srcId="{D00AAB58-563C-4AE7-94B2-793F81E50109}" destId="{81C66954-EA86-4357-9F06-0E80FF6D5B5C}" srcOrd="3" destOrd="0" presId="urn:microsoft.com/office/officeart/2009/3/layout/SnapshotPictureList"/>
    <dgm:cxn modelId="{11D5F632-23BE-5847-A470-AF8F0BC52958}" type="presParOf" srcId="{D00AAB58-563C-4AE7-94B2-793F81E50109}" destId="{6F2F9D7D-AD42-4E18-8DFD-2589317D5D77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 </a:t>
          </a:r>
          <a:r>
            <a:rPr lang="en-US" altLang="ko-KR" sz="2400" kern="1200" dirty="0" smtClean="0"/>
            <a:t>- AIR PRESSURE CREATES WIND 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10 </a:t>
          </a:r>
          <a:r>
            <a:rPr lang="en-US" altLang="ko-KR" sz="2400" kern="1200" dirty="0" smtClean="0"/>
            <a:t>- A RACE TO GRANDFATHER’S HOUSE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11 </a:t>
          </a:r>
          <a:r>
            <a:rPr lang="en-US" altLang="ko-KR" sz="2400" kern="1200" dirty="0" smtClean="0"/>
            <a:t>- THE CHANGING VOLUME OF GASES 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12 </a:t>
          </a:r>
          <a:r>
            <a:rPr lang="en-US" altLang="ko-KR" sz="2400" kern="1200" dirty="0" smtClean="0"/>
            <a:t>- COLD AIR, HOT AIR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13 </a:t>
          </a:r>
          <a:r>
            <a:rPr lang="en-US" altLang="ko-KR" sz="2400" kern="1200" dirty="0" smtClean="0"/>
            <a:t>- STEMS CARRY WATER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14 </a:t>
          </a:r>
          <a:r>
            <a:rPr lang="en-US" altLang="ko-KR" sz="2400" kern="1200" dirty="0" smtClean="0"/>
            <a:t>-GRANDMOTHER’S GARDEN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3000" b="-4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2 </a:t>
          </a:r>
          <a:r>
            <a:rPr lang="en-US" altLang="ko-KR" sz="2400" kern="1200" dirty="0" smtClean="0"/>
            <a:t>- THE WEATHER FORECAST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3 </a:t>
          </a:r>
          <a:r>
            <a:rPr lang="en-US" altLang="ko-KR" sz="2400" kern="1200" dirty="0" smtClean="0"/>
            <a:t>- HOW DOES HEAT MOVE LIQUIDS?</a:t>
          </a:r>
          <a:endParaRPr lang="ko-KR" altLang="en-US" sz="240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4 </a:t>
          </a:r>
          <a:r>
            <a:rPr lang="en-US" altLang="ko-KR" sz="2400" kern="1200" dirty="0" smtClean="0"/>
            <a:t>- WATER MOVES AROUND THE WORLD</a:t>
          </a:r>
          <a:endParaRPr lang="ko-KR" altLang="en-US" sz="240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5 </a:t>
          </a:r>
          <a:r>
            <a:rPr lang="en-US" altLang="ko-KR" sz="2400" kern="1200" dirty="0" smtClean="0"/>
            <a:t>-</a:t>
          </a:r>
          <a:r>
            <a:rPr lang="en-US" altLang="ko-KR" sz="2400" b="1" kern="1200" dirty="0" smtClean="0"/>
            <a:t> </a:t>
          </a:r>
          <a:r>
            <a:rPr lang="en-US" altLang="ko-KR" sz="2400" b="0" kern="1200" dirty="0" smtClean="0"/>
            <a:t>GROWING MUSHROOMS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</a:t>
          </a:r>
          <a:r>
            <a:rPr lang="en-GB" altLang="ko-KR" sz="2400" b="1" kern="1200" dirty="0" smtClean="0"/>
            <a:t>6 </a:t>
          </a:r>
          <a:r>
            <a:rPr lang="en-US" altLang="ko-KR" sz="2400" kern="1200" dirty="0" smtClean="0"/>
            <a:t>-</a:t>
          </a:r>
          <a:r>
            <a:rPr lang="en-GB" altLang="ko-KR" sz="2400" b="1" kern="1200" dirty="0" smtClean="0"/>
            <a:t> </a:t>
          </a:r>
          <a:r>
            <a:rPr lang="en-GB" altLang="ko-KR" sz="2400" b="0" kern="1200" dirty="0" smtClean="0"/>
            <a:t>I AM NOT A PLANT!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7</a:t>
          </a:r>
          <a:r>
            <a:rPr lang="ko-KR" altLang="en-US" sz="2400" b="1" kern="1200" dirty="0" smtClean="0"/>
            <a:t> </a:t>
          </a:r>
          <a:r>
            <a:rPr lang="en-US" altLang="ko-KR" sz="2400" kern="1200" dirty="0" smtClean="0"/>
            <a:t>-</a:t>
          </a:r>
          <a:r>
            <a:rPr lang="ko-KR" altLang="en-US" sz="2400" b="1" kern="1200" dirty="0" smtClean="0"/>
            <a:t> </a:t>
          </a:r>
          <a:r>
            <a:rPr lang="en-GB" altLang="ko-KR" sz="2400" b="0" kern="1200" dirty="0" smtClean="0"/>
            <a:t>WATER DROPS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0B72-B893-4258-87C1-5E7358BDC577}">
      <dsp:nvSpPr>
        <dsp:cNvPr id="0" name=""/>
        <dsp:cNvSpPr/>
      </dsp:nvSpPr>
      <dsp:spPr>
        <a:xfrm>
          <a:off x="142428" y="1816151"/>
          <a:ext cx="3629787" cy="258299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EC296-C8EB-41AE-8DA5-9EF9C645E5F7}">
      <dsp:nvSpPr>
        <dsp:cNvPr id="0" name=""/>
        <dsp:cNvSpPr/>
      </dsp:nvSpPr>
      <dsp:spPr>
        <a:xfrm>
          <a:off x="2866" y="1506654"/>
          <a:ext cx="3490225" cy="244329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A0C39-D19A-467B-9280-1EB69CE4D9A8}">
      <dsp:nvSpPr>
        <dsp:cNvPr id="0" name=""/>
        <dsp:cNvSpPr/>
      </dsp:nvSpPr>
      <dsp:spPr>
        <a:xfrm>
          <a:off x="284335" y="3950812"/>
          <a:ext cx="3348317" cy="30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8 </a:t>
          </a:r>
          <a:r>
            <a:rPr lang="en-US" altLang="ko-KR" sz="2400" kern="1200" dirty="0" smtClean="0"/>
            <a:t>-</a:t>
          </a:r>
          <a:r>
            <a:rPr lang="en-GB" altLang="ko-KR" sz="2400" b="1" kern="1200" dirty="0" smtClean="0"/>
            <a:t> </a:t>
          </a:r>
          <a:r>
            <a:rPr lang="en-GB" altLang="ko-KR" sz="2400" b="0" kern="1200" dirty="0" smtClean="0"/>
            <a:t>A WATER STRIDER</a:t>
          </a:r>
          <a:endParaRPr lang="ko-KR" altLang="en-US" sz="2400" b="0" kern="1200" dirty="0"/>
        </a:p>
      </dsp:txBody>
      <dsp:txXfrm>
        <a:off x="284335" y="3950812"/>
        <a:ext cx="3348317" cy="306604"/>
      </dsp:txXfrm>
    </dsp:sp>
    <dsp:sp modelId="{7C5BAF1C-63D9-446D-83CA-EBFF362976C6}">
      <dsp:nvSpPr>
        <dsp:cNvPr id="0" name=""/>
        <dsp:cNvSpPr/>
      </dsp:nvSpPr>
      <dsp:spPr>
        <a:xfrm>
          <a:off x="3919987" y="1816151"/>
          <a:ext cx="1659498" cy="25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05234-E3C7-4EE8-ABEE-BA6BA3EE1E51}">
      <dsp:nvSpPr>
        <dsp:cNvPr id="0" name=""/>
        <dsp:cNvSpPr/>
      </dsp:nvSpPr>
      <dsp:spPr>
        <a:xfrm>
          <a:off x="141693" y="1810050"/>
          <a:ext cx="3611074" cy="2569680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F9D7D-AD42-4E18-8DFD-2589317D5D77}">
      <dsp:nvSpPr>
        <dsp:cNvPr id="0" name=""/>
        <dsp:cNvSpPr/>
      </dsp:nvSpPr>
      <dsp:spPr>
        <a:xfrm>
          <a:off x="2851" y="1502149"/>
          <a:ext cx="3472231" cy="243069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2000" b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3570A-F120-402F-8313-A293F822E6B7}">
      <dsp:nvSpPr>
        <dsp:cNvPr id="0" name=""/>
        <dsp:cNvSpPr/>
      </dsp:nvSpPr>
      <dsp:spPr>
        <a:xfrm>
          <a:off x="282869" y="3933706"/>
          <a:ext cx="3331055" cy="30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4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1600" kern="1200" dirty="0" smtClean="0"/>
        </a:p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b="1" kern="1200" dirty="0" smtClean="0"/>
            <a:t>Unit 9 </a:t>
          </a:r>
          <a:r>
            <a:rPr lang="en-US" altLang="ko-KR" sz="2400" kern="1200" dirty="0" smtClean="0"/>
            <a:t>- </a:t>
          </a:r>
          <a:r>
            <a:rPr lang="en-US" altLang="ko-KR" sz="2400" b="0" kern="1200" dirty="0" smtClean="0"/>
            <a:t>SPEED RACERS</a:t>
          </a:r>
          <a:endParaRPr lang="ko-KR" altLang="en-US" sz="2400" b="0" kern="1200" dirty="0"/>
        </a:p>
      </dsp:txBody>
      <dsp:txXfrm>
        <a:off x="282869" y="3933706"/>
        <a:ext cx="3331055" cy="305023"/>
      </dsp:txXfrm>
    </dsp:sp>
    <dsp:sp modelId="{35E9376E-477C-4293-8D64-8E887BA642BA}">
      <dsp:nvSpPr>
        <dsp:cNvPr id="0" name=""/>
        <dsp:cNvSpPr/>
      </dsp:nvSpPr>
      <dsp:spPr>
        <a:xfrm>
          <a:off x="3899777" y="1810050"/>
          <a:ext cx="1650943" cy="2569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257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2300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14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3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40"/>
            <a:ext cx="6858000" cy="1655760"/>
          </a:xfrm>
        </p:spPr>
        <p:txBody>
          <a:bodyPr/>
          <a:lstStyle>
            <a:lvl1pPr marL="0" indent="0" algn="ctr">
              <a:buNone/>
              <a:defRPr sz="2300"/>
            </a:lvl1pPr>
            <a:lvl2pPr marL="426710" indent="0" algn="ctr">
              <a:buNone/>
              <a:defRPr sz="1900"/>
            </a:lvl2pPr>
            <a:lvl3pPr marL="853420" indent="0" algn="ctr">
              <a:buNone/>
              <a:defRPr sz="1700"/>
            </a:lvl3pPr>
            <a:lvl4pPr marL="1280131" indent="0" algn="ctr">
              <a:buNone/>
              <a:defRPr sz="1600"/>
            </a:lvl4pPr>
            <a:lvl5pPr marL="1706841" indent="0" algn="ctr">
              <a:buNone/>
              <a:defRPr sz="1600"/>
            </a:lvl5pPr>
            <a:lvl6pPr marL="2133551" indent="0" algn="ctr">
              <a:buNone/>
              <a:defRPr sz="1600"/>
            </a:lvl6pPr>
            <a:lvl7pPr marL="2560261" indent="0" algn="ctr">
              <a:buNone/>
              <a:defRPr sz="1600"/>
            </a:lvl7pPr>
            <a:lvl8pPr marL="2986972" indent="0" algn="ctr">
              <a:buNone/>
              <a:defRPr sz="1600"/>
            </a:lvl8pPr>
            <a:lvl9pPr marL="3413682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663150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947082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44640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09486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490609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52960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99117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6110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6504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18930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31437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3"/>
            <a:ext cx="1971675" cy="58118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3"/>
            <a:ext cx="5800725" cy="58118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8678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8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1"/>
            <a:ext cx="7886700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267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534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80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7068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133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5602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29869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413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0712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7"/>
            <a:ext cx="3886200" cy="435133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377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255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6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6"/>
            <a:ext cx="3887391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26710" indent="0">
              <a:buNone/>
              <a:defRPr sz="1900" b="1"/>
            </a:lvl2pPr>
            <a:lvl3pPr marL="853420" indent="0">
              <a:buNone/>
              <a:defRPr sz="1700" b="1"/>
            </a:lvl3pPr>
            <a:lvl4pPr marL="1280131" indent="0">
              <a:buNone/>
              <a:defRPr sz="1600" b="1"/>
            </a:lvl4pPr>
            <a:lvl5pPr marL="1706841" indent="0">
              <a:buNone/>
              <a:defRPr sz="1600" b="1"/>
            </a:lvl5pPr>
            <a:lvl6pPr marL="2133551" indent="0">
              <a:buNone/>
              <a:defRPr sz="1600" b="1"/>
            </a:lvl6pPr>
            <a:lvl7pPr marL="2560261" indent="0">
              <a:buNone/>
              <a:defRPr sz="1600" b="1"/>
            </a:lvl7pPr>
            <a:lvl8pPr marL="2986972" indent="0">
              <a:buNone/>
              <a:defRPr sz="1600" b="1"/>
            </a:lvl8pPr>
            <a:lvl9pPr marL="341368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458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365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9717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1"/>
            <a:ext cx="4629150" cy="487362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07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9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1"/>
            <a:ext cx="4629150" cy="4873628"/>
          </a:xfrm>
        </p:spPr>
        <p:txBody>
          <a:bodyPr anchor="t"/>
          <a:lstStyle>
            <a:lvl1pPr marL="0" indent="0">
              <a:buNone/>
              <a:defRPr sz="2900"/>
            </a:lvl1pPr>
            <a:lvl2pPr marL="426710" indent="0">
              <a:buNone/>
              <a:defRPr sz="2500"/>
            </a:lvl2pPr>
            <a:lvl3pPr marL="853420" indent="0">
              <a:buNone/>
              <a:defRPr sz="2300"/>
            </a:lvl3pPr>
            <a:lvl4pPr marL="1280131" indent="0">
              <a:buNone/>
              <a:defRPr sz="1900"/>
            </a:lvl4pPr>
            <a:lvl5pPr marL="1706841" indent="0">
              <a:buNone/>
              <a:defRPr sz="1900"/>
            </a:lvl5pPr>
            <a:lvl6pPr marL="2133551" indent="0">
              <a:buNone/>
              <a:defRPr sz="1900"/>
            </a:lvl6pPr>
            <a:lvl7pPr marL="2560261" indent="0">
              <a:buNone/>
              <a:defRPr sz="1900"/>
            </a:lvl7pPr>
            <a:lvl8pPr marL="2986972" indent="0">
              <a:buNone/>
              <a:defRPr sz="1900"/>
            </a:lvl8pPr>
            <a:lvl9pPr marL="3413682" indent="0">
              <a:buNone/>
              <a:defRPr sz="19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90"/>
          </a:xfrm>
        </p:spPr>
        <p:txBody>
          <a:bodyPr/>
          <a:lstStyle>
            <a:lvl1pPr marL="0" indent="0">
              <a:buNone/>
              <a:defRPr sz="1600"/>
            </a:lvl1pPr>
            <a:lvl2pPr marL="426710" indent="0">
              <a:buNone/>
              <a:defRPr sz="1400"/>
            </a:lvl2pPr>
            <a:lvl3pPr marL="853420" indent="0">
              <a:buNone/>
              <a:defRPr sz="1200"/>
            </a:lvl3pPr>
            <a:lvl4pPr marL="1280131" indent="0">
              <a:buNone/>
              <a:defRPr sz="1000"/>
            </a:lvl4pPr>
            <a:lvl5pPr marL="1706841" indent="0">
              <a:buNone/>
              <a:defRPr sz="1000"/>
            </a:lvl5pPr>
            <a:lvl6pPr marL="2133551" indent="0">
              <a:buNone/>
              <a:defRPr sz="1000"/>
            </a:lvl6pPr>
            <a:lvl7pPr marL="2560261" indent="0">
              <a:buNone/>
              <a:defRPr sz="1000"/>
            </a:lvl7pPr>
            <a:lvl8pPr marL="2986972" indent="0">
              <a:buNone/>
              <a:defRPr sz="1000"/>
            </a:lvl8pPr>
            <a:lvl9pPr marL="341368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54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/>
              <a:t>2021-09-02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97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30"/>
            <a:ext cx="7886700" cy="1325565"/>
          </a:xfrm>
          <a:prstGeom prst="rect">
            <a:avLst/>
          </a:prstGeom>
        </p:spPr>
        <p:txBody>
          <a:bodyPr vert="horz" lIns="85342" tIns="42672" rIns="85342" bIns="42672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7886700" cy="4351335"/>
          </a:xfrm>
          <a:prstGeom prst="rect">
            <a:avLst/>
          </a:prstGeom>
        </p:spPr>
        <p:txBody>
          <a:bodyPr vert="horz" lIns="85342" tIns="42672" rIns="85342" bIns="426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B2D8C-BA8D-4FD0-BF8B-E1C0EB760543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2021-09-02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9"/>
            <a:ext cx="30861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9"/>
            <a:ext cx="2057400" cy="365123"/>
          </a:xfrm>
          <a:prstGeom prst="rect">
            <a:avLst/>
          </a:prstGeom>
        </p:spPr>
        <p:txBody>
          <a:bodyPr vert="horz" lIns="85342" tIns="42672" rIns="85342" bIns="426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22FF1-7B89-4CAE-AC85-E56A7EA858C1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맑은 고딕"/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32210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420" rtl="0" eaLnBrk="1" latinLnBrk="1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5" indent="-213355" algn="l" defTabSz="853420" rtl="0" eaLnBrk="1" latinLnBrk="1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5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7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48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9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6906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7361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037" indent="-213355" algn="l" defTabSz="853420" rtl="0" eaLnBrk="1" latinLnBrk="1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671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3420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3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4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5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61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7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82" algn="l" defTabSz="853420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diagramColors" Target="../diagrams/colors14.xml"/><Relationship Id="rId3" Type="http://schemas.openxmlformats.org/officeDocument/2006/relationships/hyperlink" Target="https://www.youtube.com/watch?v=BmZZJGxjNu8&amp;t=8s" TargetMode="External"/><Relationship Id="rId7" Type="http://schemas.openxmlformats.org/officeDocument/2006/relationships/diagramQuickStyle" Target="../diagrams/quickStyle13.xml"/><Relationship Id="rId12" Type="http://schemas.openxmlformats.org/officeDocument/2006/relationships/diagramQuickStyle" Target="../diagrams/quickStyle14.xml"/><Relationship Id="rId2" Type="http://schemas.openxmlformats.org/officeDocument/2006/relationships/hyperlink" Target="https://www.youtube.com/watch?v=MP5jnuvMqxQ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3.xml"/><Relationship Id="rId11" Type="http://schemas.openxmlformats.org/officeDocument/2006/relationships/diagramLayout" Target="../diagrams/layout14.xml"/><Relationship Id="rId5" Type="http://schemas.openxmlformats.org/officeDocument/2006/relationships/diagramData" Target="../diagrams/data13.xml"/><Relationship Id="rId10" Type="http://schemas.openxmlformats.org/officeDocument/2006/relationships/diagramData" Target="../diagrams/data14.xml"/><Relationship Id="rId4" Type="http://schemas.openxmlformats.org/officeDocument/2006/relationships/hyperlink" Target="https://www.youtube.com/watch?v=x-RXyzXP7lI" TargetMode="External"/><Relationship Id="rId9" Type="http://schemas.microsoft.com/office/2007/relationships/diagramDrawing" Target="../diagrams/drawing13.xml"/><Relationship Id="rId14" Type="http://schemas.microsoft.com/office/2007/relationships/diagramDrawing" Target="../diagrams/drawing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hyperlink" Target="https://www.youtube.com/watch?v=MEb7nnMLcaA" TargetMode="Externa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hyperlink" Target="https://www.youtube.com/watch?v=kJkOPLJhKDU" TargetMode="Externa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hyperlink" Target="https://www.youtube.com/watch?v=dLQ0lHpyZd8" TargetMode="Externa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hyperlink" Target="https://www.youtube.com/watch?v=nL_NkSuxq3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p4pWafuvdrY" TargetMode="External"/><Relationship Id="rId13" Type="http://schemas.openxmlformats.org/officeDocument/2006/relationships/hyperlink" Target="https://www.youtube.com/watch?v=5NCOnr3VSAY" TargetMode="External"/><Relationship Id="rId3" Type="http://schemas.openxmlformats.org/officeDocument/2006/relationships/hyperlink" Target="https://www.youtube.com/watch?v=C9gjZ1Uika4" TargetMode="External"/><Relationship Id="rId7" Type="http://schemas.openxmlformats.org/officeDocument/2006/relationships/hyperlink" Target="https://www.youtube.com/watch?v=RD-2dvaG4UY&amp;t=78s" TargetMode="External"/><Relationship Id="rId12" Type="http://schemas.openxmlformats.org/officeDocument/2006/relationships/hyperlink" Target="https://www.youtube.com/watch?v=pmagWO-kQ0M" TargetMode="External"/><Relationship Id="rId2" Type="http://schemas.openxmlformats.org/officeDocument/2006/relationships/hyperlink" Target="https://www.youtube.com/watch?v=RzSqhrn2dDM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udPCBkePI_s" TargetMode="External"/><Relationship Id="rId11" Type="http://schemas.openxmlformats.org/officeDocument/2006/relationships/hyperlink" Target="https://www.youtube.com/watch?v=irjwX3qgtTg" TargetMode="External"/><Relationship Id="rId5" Type="http://schemas.openxmlformats.org/officeDocument/2006/relationships/hyperlink" Target="https://www.youtube.com/watch?v=GsUftZBXs7s&amp;t=34s" TargetMode="External"/><Relationship Id="rId10" Type="http://schemas.openxmlformats.org/officeDocument/2006/relationships/hyperlink" Target="https://www.youtube.com/watch?v=5PWcEpAHjGE" TargetMode="External"/><Relationship Id="rId4" Type="http://schemas.openxmlformats.org/officeDocument/2006/relationships/hyperlink" Target="https://www.youtube.com/watch?v=1ZyT_Aiey1U" TargetMode="External"/><Relationship Id="rId9" Type="http://schemas.openxmlformats.org/officeDocument/2006/relationships/hyperlink" Target="https://www.youtube.com/watch?v=2fooP2ienR0" TargetMode="External"/><Relationship Id="rId14" Type="http://schemas.openxmlformats.org/officeDocument/2006/relationships/hyperlink" Target="https://www.youtube.com/watch?v=E2unnSK7WT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hyperlink" Target="https://www.youtube.com/watch?v=C9gjZ1Uika4" TargetMode="External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hyperlink" Target="https://www.youtube.com/watch?v=RzSqhrn2dDM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hyperlink" Target="https://www.youtube.com/watch?v=1ZyT_Aiey1U" TargetMode="External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QuickStyle" Target="../diagrams/quickStyle4.xml"/><Relationship Id="rId3" Type="http://schemas.openxmlformats.org/officeDocument/2006/relationships/hyperlink" Target="https://www.youtube.com/watch?v=4tkRwMHu9NQ" TargetMode="External"/><Relationship Id="rId7" Type="http://schemas.openxmlformats.org/officeDocument/2006/relationships/diagramLayout" Target="../diagrams/layout3.xml"/><Relationship Id="rId12" Type="http://schemas.openxmlformats.org/officeDocument/2006/relationships/diagramLayout" Target="../diagrams/layout4.xml"/><Relationship Id="rId2" Type="http://schemas.openxmlformats.org/officeDocument/2006/relationships/hyperlink" Target="https://www.youtube.com/watch?v=udPCBkePI_s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3.xml"/><Relationship Id="rId11" Type="http://schemas.openxmlformats.org/officeDocument/2006/relationships/diagramData" Target="../diagrams/data4.xml"/><Relationship Id="rId5" Type="http://schemas.openxmlformats.org/officeDocument/2006/relationships/hyperlink" Target="https://www.youtube.com/watch?v=p4pWafuvdrY" TargetMode="External"/><Relationship Id="rId15" Type="http://schemas.microsoft.com/office/2007/relationships/diagramDrawing" Target="../diagrams/drawing4.xml"/><Relationship Id="rId10" Type="http://schemas.microsoft.com/office/2007/relationships/diagramDrawing" Target="../diagrams/drawing3.xml"/><Relationship Id="rId4" Type="http://schemas.openxmlformats.org/officeDocument/2006/relationships/hyperlink" Target="https://www.youtube.com/watch?v=RD-2dvaG4UY&amp;t=78s" TargetMode="External"/><Relationship Id="rId9" Type="http://schemas.openxmlformats.org/officeDocument/2006/relationships/diagramColors" Target="../diagrams/colors3.xml"/><Relationship Id="rId14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3" Type="http://schemas.openxmlformats.org/officeDocument/2006/relationships/hyperlink" Target="https://www.youtube.com/watch?v=5PWcEpAHjGE" TargetMode="External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2" Type="http://schemas.openxmlformats.org/officeDocument/2006/relationships/hyperlink" Target="https://www.youtube.com/watch?v=2fooP2ienR0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0" Type="http://schemas.openxmlformats.org/officeDocument/2006/relationships/diagramData" Target="../diagrams/data6.xml"/><Relationship Id="rId4" Type="http://schemas.openxmlformats.org/officeDocument/2006/relationships/hyperlink" Target="https://www.youtube.com/watch?v=irjwX3qgtTg" TargetMode="External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diagramColors" Target="../diagrams/colors8.xml"/><Relationship Id="rId3" Type="http://schemas.openxmlformats.org/officeDocument/2006/relationships/hyperlink" Target="https://www.youtube.com/watch?v=5NCOnr3VSAY" TargetMode="External"/><Relationship Id="rId7" Type="http://schemas.openxmlformats.org/officeDocument/2006/relationships/diagramQuickStyle" Target="../diagrams/quickStyle7.xml"/><Relationship Id="rId12" Type="http://schemas.openxmlformats.org/officeDocument/2006/relationships/diagramQuickStyle" Target="../diagrams/quickStyle8.xml"/><Relationship Id="rId2" Type="http://schemas.openxmlformats.org/officeDocument/2006/relationships/hyperlink" Target="https://www.youtube.com/watch?v=pmagWO-kQ0M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7.xml"/><Relationship Id="rId11" Type="http://schemas.openxmlformats.org/officeDocument/2006/relationships/diagramLayout" Target="../diagrams/layout8.xml"/><Relationship Id="rId5" Type="http://schemas.openxmlformats.org/officeDocument/2006/relationships/diagramData" Target="../diagrams/data7.xml"/><Relationship Id="rId10" Type="http://schemas.openxmlformats.org/officeDocument/2006/relationships/diagramData" Target="../diagrams/data8.xml"/><Relationship Id="rId4" Type="http://schemas.openxmlformats.org/officeDocument/2006/relationships/hyperlink" Target="https://www.youtube.com/watch?v=E2unnSK7WTE" TargetMode="External"/><Relationship Id="rId9" Type="http://schemas.microsoft.com/office/2007/relationships/diagramDrawing" Target="../diagrams/drawing7.xml"/><Relationship Id="rId14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eQuW8G2QV_Q" TargetMode="External"/><Relationship Id="rId13" Type="http://schemas.openxmlformats.org/officeDocument/2006/relationships/hyperlink" Target="https://www.youtube.com/watch?v=kJkOPLJhKDU" TargetMode="External"/><Relationship Id="rId3" Type="http://schemas.openxmlformats.org/officeDocument/2006/relationships/hyperlink" Target="https://www.youtube.com/watch?v=EfLLkGjBKog" TargetMode="External"/><Relationship Id="rId7" Type="http://schemas.openxmlformats.org/officeDocument/2006/relationships/hyperlink" Target="https://www.youtube.com/watch?v=JWXDfHKxVPk" TargetMode="External"/><Relationship Id="rId12" Type="http://schemas.openxmlformats.org/officeDocument/2006/relationships/hyperlink" Target="https://www.youtube.com/watch?v=dLQ0lHpyZd8" TargetMode="External"/><Relationship Id="rId2" Type="http://schemas.openxmlformats.org/officeDocument/2006/relationships/hyperlink" Target="https://www.youtube.com/watch?v=S9Z1a3sZfHY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outube.com/watch?v=ABsVP41-EeY&amp;t=18s" TargetMode="External"/><Relationship Id="rId11" Type="http://schemas.openxmlformats.org/officeDocument/2006/relationships/hyperlink" Target="https://www.youtube.com/watch?v=x-RXyzXP7lI" TargetMode="External"/><Relationship Id="rId5" Type="http://schemas.openxmlformats.org/officeDocument/2006/relationships/hyperlink" Target="https://www.youtube.com/watch?v=B-NsYiiFvxA" TargetMode="External"/><Relationship Id="rId15" Type="http://schemas.openxmlformats.org/officeDocument/2006/relationships/hyperlink" Target="https://www.youtube.com/watch?v=nL_NkSuxq3E" TargetMode="External"/><Relationship Id="rId10" Type="http://schemas.openxmlformats.org/officeDocument/2006/relationships/hyperlink" Target="https://www.youtube.com/watch?v=BmZZJGxjNu8&amp;t=8s" TargetMode="External"/><Relationship Id="rId4" Type="http://schemas.openxmlformats.org/officeDocument/2006/relationships/hyperlink" Target="https://www.youtube.com/watch?v=EGqpLug-sDk" TargetMode="External"/><Relationship Id="rId9" Type="http://schemas.openxmlformats.org/officeDocument/2006/relationships/hyperlink" Target="https://www.youtube.com/watch?v=MP5jnuvMqxQ" TargetMode="External"/><Relationship Id="rId14" Type="http://schemas.openxmlformats.org/officeDocument/2006/relationships/hyperlink" Target="https://www.youtube.com/watch?v=MEb7nnMLcaA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diagramColors" Target="../diagrams/colors10.xml"/><Relationship Id="rId3" Type="http://schemas.openxmlformats.org/officeDocument/2006/relationships/hyperlink" Target="https://www.youtube.com/watch?v=EfLLkGjBKog" TargetMode="External"/><Relationship Id="rId7" Type="http://schemas.openxmlformats.org/officeDocument/2006/relationships/diagramQuickStyle" Target="../diagrams/quickStyle9.xml"/><Relationship Id="rId12" Type="http://schemas.openxmlformats.org/officeDocument/2006/relationships/diagramQuickStyle" Target="../diagrams/quickStyle10.xml"/><Relationship Id="rId2" Type="http://schemas.openxmlformats.org/officeDocument/2006/relationships/hyperlink" Target="https://www.youtube.com/watch?v=S9Z1a3sZfHY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9.xml"/><Relationship Id="rId11" Type="http://schemas.openxmlformats.org/officeDocument/2006/relationships/diagramLayout" Target="../diagrams/layout10.xml"/><Relationship Id="rId5" Type="http://schemas.openxmlformats.org/officeDocument/2006/relationships/diagramData" Target="../diagrams/data9.xml"/><Relationship Id="rId10" Type="http://schemas.openxmlformats.org/officeDocument/2006/relationships/diagramData" Target="../diagrams/data10.xml"/><Relationship Id="rId4" Type="http://schemas.openxmlformats.org/officeDocument/2006/relationships/hyperlink" Target="https://www.youtube.com/watch?v=EGqpLug-sDk" TargetMode="External"/><Relationship Id="rId9" Type="http://schemas.microsoft.com/office/2007/relationships/diagramDrawing" Target="../diagrams/drawing9.xml"/><Relationship Id="rId14" Type="http://schemas.microsoft.com/office/2007/relationships/diagramDrawing" Target="../diagrams/drawing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hyperlink" Target="https://www.youtube.com/watch?v=ABsVP41-EeY&amp;t=18s" TargetMode="External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hyperlink" Target="https://www.youtube.com/watch?v=B-NsYiiFvxA" TargetMode="External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0" Type="http://schemas.openxmlformats.org/officeDocument/2006/relationships/diagramData" Target="../diagrams/data12.xml"/><Relationship Id="rId4" Type="http://schemas.openxmlformats.org/officeDocument/2006/relationships/hyperlink" Target="https://www.youtube.com/watch?v=JWXDfHKxVPk" TargetMode="External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 txBox="1">
            <a:spLocks/>
          </p:cNvSpPr>
          <p:nvPr/>
        </p:nvSpPr>
        <p:spPr>
          <a:xfrm>
            <a:off x="2477386" y="5539134"/>
            <a:ext cx="6428525" cy="1102523"/>
          </a:xfrm>
          <a:prstGeom prst="rect">
            <a:avLst/>
          </a:prstGeom>
        </p:spPr>
        <p:txBody>
          <a:bodyPr vert="horz" lIns="64006" tIns="32003" rIns="64006" bIns="32003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spc="-49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PPT</a:t>
            </a:r>
            <a:endParaRPr lang="ko-KR" altLang="en-US" sz="3600" b="1" spc="-49" dirty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9" name="부제목 2"/>
          <p:cNvSpPr txBox="1">
            <a:spLocks/>
          </p:cNvSpPr>
          <p:nvPr/>
        </p:nvSpPr>
        <p:spPr>
          <a:xfrm>
            <a:off x="1703925" y="2656635"/>
            <a:ext cx="5697253" cy="1320165"/>
          </a:xfrm>
          <a:prstGeom prst="rect">
            <a:avLst/>
          </a:prstGeom>
        </p:spPr>
        <p:txBody>
          <a:bodyPr vert="horz" lIns="64006" tIns="32003" rIns="64006" bIns="32003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ko-KR" altLang="en-US" sz="3700" b="1" spc="-49" dirty="0"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-9054" y="742414"/>
            <a:ext cx="7410232" cy="742388"/>
          </a:xfrm>
          <a:prstGeom prst="roundRect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r>
              <a:rPr lang="en-US" altLang="ko-KR" sz="2900" b="1" dirty="0">
                <a:latin typeface="Verdana" panose="020B0604030504040204" pitchFamily="34" charset="0"/>
                <a:ea typeface="Verdana" panose="020B0604030504040204" pitchFamily="34" charset="0"/>
              </a:rPr>
              <a:t>STEAM Reading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High </a:t>
            </a:r>
            <a:r>
              <a:rPr lang="en-US" altLang="ko-KR" sz="29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Elementary 1</a:t>
            </a:r>
            <a:endParaRPr lang="ko-KR" altLang="en-US" sz="2900" b="1" dirty="0">
              <a:latin typeface="Verdana" panose="020B0604030504040204" pitchFamily="34" charset="0"/>
            </a:endParaRPr>
          </a:p>
        </p:txBody>
      </p:sp>
      <p:pic>
        <p:nvPicPr>
          <p:cNvPr id="1026" name="Picture 2" descr="D:\절대지우지마세요\Desktop\STEAM L3_타이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7" y="1632357"/>
            <a:ext cx="4770511" cy="43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4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2148362361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916518946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1568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633725673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905346718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6731367" y="221287"/>
            <a:ext cx="2230733" cy="673119"/>
            <a:chOff x="6731367" y="221287"/>
            <a:chExt cx="2230733" cy="673119"/>
          </a:xfrm>
        </p:grpSpPr>
        <p:sp>
          <p:nvSpPr>
            <p:cNvPr id="12" name="직사각형 11">
              <a:hlinkClick r:id="rId12"/>
            </p:cNvPr>
            <p:cNvSpPr/>
            <p:nvPr/>
          </p:nvSpPr>
          <p:spPr>
            <a:xfrm>
              <a:off x="7268667" y="22932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3282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13"/>
            </p:cNvPr>
            <p:cNvSpPr/>
            <p:nvPr/>
          </p:nvSpPr>
          <p:spPr>
            <a:xfrm>
              <a:off x="7938014" y="223084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8063467" y="331530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14"/>
            </p:cNvPr>
            <p:cNvSpPr/>
            <p:nvPr/>
          </p:nvSpPr>
          <p:spPr>
            <a:xfrm>
              <a:off x="8484721" y="23004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95580" y="337327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4" name="직사각형 11">
              <a:hlinkClick r:id="rId15"/>
            </p:cNvPr>
            <p:cNvSpPr/>
            <p:nvPr/>
          </p:nvSpPr>
          <p:spPr>
            <a:xfrm>
              <a:off x="6731367" y="221287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20" name="순서도: 추출 15"/>
            <p:cNvSpPr/>
            <p:nvPr/>
          </p:nvSpPr>
          <p:spPr>
            <a:xfrm rot="5400000">
              <a:off x="6880257" y="31443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970056" y="643646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15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64497" y="648185"/>
              <a:ext cx="560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>
                  <a:solidFill>
                    <a:prstClr val="black"/>
                  </a:solidFill>
                  <a:latin typeface="Calibri"/>
                  <a:ea typeface="맑은 고딕"/>
                </a:rPr>
                <a:t>Unit 16</a:t>
              </a:r>
              <a:endParaRPr lang="ko-KR" altLang="en-US" sz="1000" dirty="0">
                <a:solidFill>
                  <a:prstClr val="black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54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72063"/>
              </p:ext>
            </p:extLst>
          </p:nvPr>
        </p:nvGraphicFramePr>
        <p:xfrm>
          <a:off x="680885" y="1492688"/>
          <a:ext cx="8273645" cy="53212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1834"/>
                <a:gridCol w="4161811"/>
              </a:tblGrid>
              <a:tr h="22085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 &amp; 2</a:t>
                      </a:r>
                    </a:p>
                    <a:p>
                      <a:pPr latinLnBrk="1"/>
                      <a:endParaRPr lang="en-US" altLang="ko-KR" sz="1200" b="0" baseline="0" dirty="0" smtClean="0"/>
                    </a:p>
                    <a:p>
                      <a:pPr marL="180975" indent="-180975">
                        <a:buFont typeface="Arial"/>
                        <a:buChar char="•"/>
                      </a:pPr>
                      <a:r>
                        <a:rPr lang="pl-P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https://www.youtube.com/watch?v=RzSqhrn2dDM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is Wind? 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https://www.youtube.com/watch?v=C9gjZ1Uika4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Air Pressure and Wind - Part 1 | Winds Storms and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Cyclones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-180975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https://www.youtube.com/watch?v=1ZyT_Aiey1U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What Is Weather? For Kids - Weather Explained –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Science For Kids - Things To Know About Weather 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ko-KR" altLang="en-US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3 &amp; 4</a:t>
                      </a:r>
                      <a:endParaRPr lang="en-US" sz="17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5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https://www.youtube.com/watch?v=udPCBkePI_s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Warm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Rises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&amp;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Cold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Sinks</a:t>
                      </a:r>
                      <a:r>
                        <a:rPr lang="de-DE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https://www.youtube.com/watch?v=RD-2dvaG4UY&amp;t=78s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Weather Channels: Crash Course Kids #34.2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https://www.youtube.com/watch?v=p4pWafuvdrY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How do ocean currents work? - Jennifer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Verduin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5"/>
                      </a:endParaRPr>
                    </a:p>
                  </a:txBody>
                  <a:tcPr/>
                </a:tc>
              </a:tr>
              <a:tr h="280667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5 &amp; 6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9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https://www.youtube.com/watch?v=2fooP2ienR0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Fungi: Why Mushrooms Are Awesome | Biology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for Kids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https://www.youtube.com/watch?v=5PWcEpAHjGE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are fungi? - The Fungi Kingdom for kids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fi-FI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https://www.youtube.com/watch?v=irjwX3qgtTg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How to Grow Mushrooms </a:t>
                      </a:r>
                      <a:endParaRPr lang="en-US" altLang="ko-KR" sz="1200" b="1" baseline="0" dirty="0" smtClean="0"/>
                    </a:p>
                    <a:p>
                      <a:pPr latinLnBrk="1"/>
                      <a:endParaRPr lang="ko-KR" alt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7 &amp; 8</a:t>
                      </a:r>
                    </a:p>
                    <a:p>
                      <a:pPr latinLnBrk="1"/>
                      <a:endParaRPr lang="en-GB" altLang="ko-KR" sz="1500" b="1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https://www.youtube.com/watch?v=pmagWO-kQ0M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Surface Tension and Adhesion | Fluids | Physics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Khan Academy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https://www.youtube.com/watch?v=5NCOnr3VSAY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is Surface Tension? | Richard Hammond’s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Invisible</a:t>
                      </a:r>
                      <a:r>
                        <a:rPr lang="en-US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World | Earth Lab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https://www.youtube.com/watch?v=E2unnSK7WTE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This Is Why Water Striders Make Terrible Lifeguards |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Deep Look </a:t>
                      </a:r>
                      <a:endParaRPr lang="ko-KR" altLang="en-US" sz="12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2" name="직사각형 11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6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743509814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1881657457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5119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>
              <a:hlinkClick r:id="rId3"/>
            </p:cNvPr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4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5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010978344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906013838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21382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988800480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797759747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4724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61482"/>
            <a:chOff x="7268667" y="202166"/>
            <a:chExt cx="1666274" cy="461482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r>
                <a:rPr lang="en-US" altLang="ko-KR" dirty="0" smtClean="0">
                  <a:solidFill>
                    <a:prstClr val="white"/>
                  </a:solidFill>
                  <a:latin typeface="Calibri"/>
                  <a:ea typeface="맑은 고딕"/>
                </a:rPr>
                <a:t> </a:t>
              </a:r>
              <a:endParaRPr lang="ko-KR" altLang="en-US" dirty="0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13835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402605515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406858227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3409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"/>
            <a:ext cx="9144000" cy="58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r>
              <a:rPr lang="en-US" altLang="ko-KR" sz="1200" b="1" dirty="0">
                <a:solidFill>
                  <a:prstClr val="white"/>
                </a:solidFill>
                <a:latin typeface="Calibri"/>
                <a:ea typeface="맑은 고딕"/>
              </a:rPr>
              <a:t>STEAM Reading</a:t>
            </a:r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07711"/>
              </p:ext>
            </p:extLst>
          </p:nvPr>
        </p:nvGraphicFramePr>
        <p:xfrm>
          <a:off x="680885" y="1418258"/>
          <a:ext cx="8214540" cy="5934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8153"/>
                <a:gridCol w="3976387"/>
              </a:tblGrid>
              <a:tr h="188226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9 &amp; 10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nl-NL" sz="12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2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https://www.youtube.com/watch?v=S9Z1a3sZfHY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is Speed? | Motion and Time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https://www.youtube.com/watch?v=EfLLkGjBKog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What is Average Speed? | Don’t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Memorise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https://www.youtube.com/watch?v=EGqpLug-sDk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Speed Distance Time | Force &amp; Motion | Physics |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FuseSchool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altLang="ko-KR" sz="1200" b="1" baseline="0" dirty="0" smtClean="0"/>
                    </a:p>
                    <a:p>
                      <a:pPr latinLnBrk="1"/>
                      <a:endParaRPr lang="en-US" altLang="ko-KR" sz="3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dirty="0" smtClean="0"/>
                        <a:t> </a:t>
                      </a:r>
                      <a:r>
                        <a:rPr lang="en-US" altLang="ko-KR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Units 11 &amp; 12</a:t>
                      </a:r>
                    </a:p>
                    <a:p>
                      <a:pPr latinLnBrk="1"/>
                      <a:endParaRPr lang="en-US" altLang="ko-KR" sz="1500" b="1" kern="120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https://www.youtube.com/watch?v=B-NsYiiFvxA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to Fix a Dented Ping Pong Ball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https://www.youtube.com/watch?v=ABsVP41-EeY&amp;t=18s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Do Hot Air Balloons Work?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https://www.youtube.com/watch?v=JWXDfHKxVPk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Cold Temperature Science Tire Inflation - Cool Science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Experiment </a:t>
                      </a:r>
                    </a:p>
                  </a:txBody>
                  <a:tcPr/>
                </a:tc>
              </a:tr>
              <a:tr h="35574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500" b="1" dirty="0" smtClean="0">
                          <a:solidFill>
                            <a:schemeClr val="accent2"/>
                          </a:solidFill>
                        </a:rPr>
                        <a:t>Unit</a:t>
                      </a:r>
                      <a:r>
                        <a:rPr lang="en-US" altLang="ko-KR" sz="1500" b="1" baseline="0" dirty="0" smtClean="0">
                          <a:solidFill>
                            <a:schemeClr val="accent2"/>
                          </a:solidFill>
                        </a:rPr>
                        <a:t> 13 &amp; 14</a:t>
                      </a:r>
                    </a:p>
                    <a:p>
                      <a:endParaRPr lang="nl-NL" sz="12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hlinkClick r:id="rId8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https://www.youtube.com/watch?v=MP5jnuvMqxQ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Parts Of The Plant for Kids - Plant Characteristics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https://www.youtube.com/watch?v=BmZZJGxjNu8&amp;t=8s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Science - Stem Modifications - English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https://www.youtube.com/watch?v=x-RXyzXP7lI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To show that water moves up with the help of stem </a:t>
                      </a:r>
                    </a:p>
                    <a:p>
                      <a:pPr latinLnBrk="1"/>
                      <a:endParaRPr lang="ko-KR" alt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15</a:t>
                      </a:r>
                      <a:endParaRPr kumimoji="0" lang="en-US" altLang="ko-K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https://www.youtube.com/watch?v=dLQ0lHpyZd8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How Do We Know When It Will Rain? 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https://www.youtube.com/watch?v=kJkOPLJhKDU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The Future of Weather Forecasting | Breakthrough 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ED7D3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Unit 16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https://www.youtube.com/watch?v=MEb7nnMLcaA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is WATER POLLUTION? | What Causes Water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Pollution? | The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Binocs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Show | Peekaboo </a:t>
                      </a:r>
                      <a:r>
                        <a:rPr lang="en-US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Kidz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nl-NL" sz="12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https://www.youtube.com/watch?v=nL_NkSuxq3E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What Does a USGS Hydrologic Technician Do 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kumimoji="0" lang="en-US" altLang="ko-KR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500" b="1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0888" y="950318"/>
            <a:ext cx="2952086" cy="347788"/>
          </a:xfrm>
          <a:prstGeom prst="rect">
            <a:avLst/>
          </a:prstGeom>
          <a:noFill/>
        </p:spPr>
        <p:txBody>
          <a:bodyPr wrap="none" lIns="85342" tIns="42672" rIns="85342" bIns="42672" rtlCol="0">
            <a:spAutoFit/>
          </a:bodyPr>
          <a:lstStyle/>
          <a:p>
            <a:r>
              <a:rPr lang="en-US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Background Knowledge Videos</a:t>
            </a:r>
            <a:endParaRPr lang="ko-KR" altLang="en-US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50876" y="971584"/>
            <a:ext cx="319379" cy="300083"/>
            <a:chOff x="350874" y="971579"/>
            <a:chExt cx="319379" cy="300082"/>
          </a:xfrm>
        </p:grpSpPr>
        <p:sp>
          <p:nvSpPr>
            <p:cNvPr id="10" name="직사각형 9"/>
            <p:cNvSpPr/>
            <p:nvPr/>
          </p:nvSpPr>
          <p:spPr>
            <a:xfrm>
              <a:off x="350874" y="971579"/>
              <a:ext cx="319379" cy="3000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1" name="순서도: 추출 10"/>
            <p:cNvSpPr/>
            <p:nvPr/>
          </p:nvSpPr>
          <p:spPr>
            <a:xfrm rot="5400000">
              <a:off x="434646" y="1036453"/>
              <a:ext cx="182635" cy="160186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12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676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683106872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355225306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593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85342" tIns="42672" rIns="85342" bIns="42672" rtlCol="0" anchor="ctr"/>
          <a:lstStyle/>
          <a:p>
            <a:pPr algn="r"/>
            <a:endParaRPr lang="ko-KR" altLang="en-US" sz="1200" b="1" dirty="0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7268667" y="202166"/>
            <a:ext cx="1666274" cy="452625"/>
            <a:chOff x="7268667" y="202166"/>
            <a:chExt cx="1666274" cy="452625"/>
          </a:xfrm>
        </p:grpSpPr>
        <p:sp>
          <p:nvSpPr>
            <p:cNvPr id="12" name="직사각형 11">
              <a:hlinkClick r:id="rId2"/>
            </p:cNvPr>
            <p:cNvSpPr/>
            <p:nvPr/>
          </p:nvSpPr>
          <p:spPr>
            <a:xfrm>
              <a:off x="7268667" y="20216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3" name="순서도: 추출 12"/>
            <p:cNvSpPr/>
            <p:nvPr/>
          </p:nvSpPr>
          <p:spPr>
            <a:xfrm rot="5400000">
              <a:off x="7394120" y="292026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5" name="직사각형 14">
              <a:hlinkClick r:id="rId3"/>
            </p:cNvPr>
            <p:cNvSpPr/>
            <p:nvPr/>
          </p:nvSpPr>
          <p:spPr>
            <a:xfrm>
              <a:off x="7872328" y="204978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6" name="순서도: 추출 15"/>
            <p:cNvSpPr/>
            <p:nvPr/>
          </p:nvSpPr>
          <p:spPr>
            <a:xfrm rot="5400000">
              <a:off x="7997781" y="304371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8" name="직사각형 17">
              <a:hlinkClick r:id="rId4"/>
            </p:cNvPr>
            <p:cNvSpPr/>
            <p:nvPr/>
          </p:nvSpPr>
          <p:spPr>
            <a:xfrm>
              <a:off x="8457562" y="202886"/>
              <a:ext cx="477379" cy="4498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  <p:sp>
          <p:nvSpPr>
            <p:cNvPr id="19" name="순서도: 추출 18"/>
            <p:cNvSpPr/>
            <p:nvPr/>
          </p:nvSpPr>
          <p:spPr>
            <a:xfrm rot="5400000">
              <a:off x="8559368" y="310168"/>
              <a:ext cx="273765" cy="239433"/>
            </a:xfrm>
            <a:prstGeom prst="flowChartExtra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5342" tIns="42672" rIns="85342" bIns="42672" spcCol="0"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  <a:latin typeface="Calibri"/>
                <a:ea typeface="맑은 고딕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2374730" y="227239"/>
            <a:ext cx="4487506" cy="440120"/>
          </a:xfrm>
          <a:prstGeom prst="rect">
            <a:avLst/>
          </a:prstGeom>
        </p:spPr>
        <p:txBody>
          <a:bodyPr wrap="none" lIns="85342" tIns="42672" rIns="85342" bIns="42672">
            <a:spAutoFit/>
          </a:bodyPr>
          <a:lstStyle/>
          <a:p>
            <a:r>
              <a:rPr lang="en-US" altLang="ko-KR" sz="2300" b="1" spc="-49" dirty="0">
                <a:solidFill>
                  <a:prstClr val="whit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Background Knowledge Videos </a:t>
            </a:r>
            <a:endParaRPr lang="ko-KR" altLang="en-US" sz="2300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0" y="876300"/>
            <a:ext cx="411250" cy="598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342" tIns="42672" rIns="85342" bIns="42672" spcCol="0"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Calibri"/>
              <a:ea typeface="맑은 고딕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1750884670"/>
              </p:ext>
            </p:extLst>
          </p:nvPr>
        </p:nvGraphicFramePr>
        <p:xfrm>
          <a:off x="766092" y="633625"/>
          <a:ext cx="5839425" cy="588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val="2689720413"/>
              </p:ext>
            </p:extLst>
          </p:nvPr>
        </p:nvGraphicFramePr>
        <p:xfrm>
          <a:off x="4937485" y="667359"/>
          <a:ext cx="5869686" cy="5905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42050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</TotalTime>
  <Words>310</Words>
  <Application>Microsoft Office PowerPoint</Application>
  <PresentationFormat>화면 슬라이드 쇼(4:3)</PresentationFormat>
  <Paragraphs>158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(주)능률교육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nyedu</dc:creator>
  <cp:lastModifiedBy>user</cp:lastModifiedBy>
  <cp:revision>164</cp:revision>
  <dcterms:created xsi:type="dcterms:W3CDTF">2018-11-27T09:05:01Z</dcterms:created>
  <dcterms:modified xsi:type="dcterms:W3CDTF">2021-09-02T04:30:11Z</dcterms:modified>
</cp:coreProperties>
</file>