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ko-KR"/>
    </a:defPPr>
    <a:lvl1pPr marL="0" algn="l" defTabSz="853420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26710" algn="l" defTabSz="853420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53420" algn="l" defTabSz="853420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80131" algn="l" defTabSz="853420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06841" algn="l" defTabSz="853420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33551" algn="l" defTabSz="853420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60261" algn="l" defTabSz="853420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2986972" algn="l" defTabSz="853420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13682" algn="l" defTabSz="853420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21" clrIdx="0"/>
  <p:cmAuthor id="1" name="Hyeyoon Jung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FFFFFF"/>
    <a:srgbClr val="E3E5D7"/>
    <a:srgbClr val="D961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90" d="100"/>
          <a:sy n="90" d="100"/>
        </p:scale>
        <p:origin x="-1368" y="-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1 </a:t>
          </a:r>
          <a:r>
            <a:rPr lang="en-US" altLang="ko-KR" sz="2400" dirty="0" smtClean="0"/>
            <a:t>- WHAT’S THE TEMPERATURE? </a:t>
          </a:r>
          <a:endParaRPr lang="ko-KR" altLang="en-US" sz="2400" dirty="0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C876F9F-0ED4-43FA-A20E-67D6B94AE2AB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D00AAB58-563C-4AE7-94B2-793F81E50109}" type="pres">
      <dgm:prSet presAssocID="{41299014-71B4-431A-8074-337EE299D24D}" presName="composite" presStyleCnt="0"/>
      <dgm:spPr/>
    </dgm:pt>
    <dgm:pt modelId="{DD805234-E3C7-4EE8-ABEE-BA6BA3EE1E51}" type="pres">
      <dgm:prSet presAssocID="{41299014-71B4-431A-8074-337EE299D24D}" presName="ParentAccentShape" presStyleLbl="trBgShp" presStyleIdx="0" presStyleCnt="1"/>
      <dgm:spPr/>
    </dgm:pt>
    <dgm:pt modelId="{0D63570A-F120-402F-8313-A293F822E6B7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5E9376E-477C-4293-8D64-8E887BA642BA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81C66954-EA86-4357-9F06-0E80FF6D5B5C}" type="pres">
      <dgm:prSet presAssocID="{41299014-71B4-431A-8074-337EE299D24D}" presName="ChildAccentShape" presStyleLbl="trBgShp" presStyleIdx="0" presStyleCnt="1"/>
      <dgm:spPr/>
    </dgm:pt>
    <dgm:pt modelId="{6F2F9D7D-AD42-4E18-8DFD-2589317D5D7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95D66931-5128-144A-86F4-09FE883E803D}" type="presOf" srcId="{41299014-71B4-431A-8074-337EE299D24D}" destId="{0D63570A-F120-402F-8313-A293F822E6B7}" srcOrd="0" destOrd="0" presId="urn:microsoft.com/office/officeart/2009/3/layout/SnapshotPictureList"/>
    <dgm:cxn modelId="{690844CE-D684-244D-A271-914789644706}" type="presOf" srcId="{3278AE3D-344F-4457-86F5-8829AE0716CA}" destId="{EC876F9F-0ED4-43FA-A20E-67D6B94AE2AB}" srcOrd="0" destOrd="0" presId="urn:microsoft.com/office/officeart/2009/3/layout/SnapshotPictureList"/>
    <dgm:cxn modelId="{D34F8F72-4A79-954F-86D9-18460D3122C6}" type="presParOf" srcId="{EC876F9F-0ED4-43FA-A20E-67D6B94AE2AB}" destId="{D00AAB58-563C-4AE7-94B2-793F81E50109}" srcOrd="0" destOrd="0" presId="urn:microsoft.com/office/officeart/2009/3/layout/SnapshotPictureList"/>
    <dgm:cxn modelId="{09F8B842-DA69-544B-B88F-C49C654B0388}" type="presParOf" srcId="{D00AAB58-563C-4AE7-94B2-793F81E50109}" destId="{DD805234-E3C7-4EE8-ABEE-BA6BA3EE1E51}" srcOrd="0" destOrd="0" presId="urn:microsoft.com/office/officeart/2009/3/layout/SnapshotPictureList"/>
    <dgm:cxn modelId="{B8700244-AC6A-EB4D-ABDB-F512CA06C9DD}" type="presParOf" srcId="{D00AAB58-563C-4AE7-94B2-793F81E50109}" destId="{0D63570A-F120-402F-8313-A293F822E6B7}" srcOrd="1" destOrd="0" presId="urn:microsoft.com/office/officeart/2009/3/layout/SnapshotPictureList"/>
    <dgm:cxn modelId="{429FB56A-65FF-1B43-82AE-F1F6BB914A54}" type="presParOf" srcId="{D00AAB58-563C-4AE7-94B2-793F81E50109}" destId="{35E9376E-477C-4293-8D64-8E887BA642BA}" srcOrd="2" destOrd="0" presId="urn:microsoft.com/office/officeart/2009/3/layout/SnapshotPictureList"/>
    <dgm:cxn modelId="{44DB1E07-3B3A-CC4A-8AED-C45DDA4759FD}" type="presParOf" srcId="{D00AAB58-563C-4AE7-94B2-793F81E50109}" destId="{81C66954-EA86-4357-9F06-0E80FF6D5B5C}" srcOrd="3" destOrd="0" presId="urn:microsoft.com/office/officeart/2009/3/layout/SnapshotPictureList"/>
    <dgm:cxn modelId="{55A89FEA-B1DA-2C41-B426-419080029550}" type="presParOf" srcId="{D00AAB58-563C-4AE7-94B2-793F81E50109}" destId="{6F2F9D7D-AD42-4E18-8DFD-2589317D5D7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10 </a:t>
          </a:r>
          <a:r>
            <a:rPr lang="en-US" altLang="ko-KR" sz="2400" dirty="0" smtClean="0"/>
            <a:t>- SOLVENTS AND SOLUTES</a:t>
          </a:r>
          <a:endParaRPr lang="ko-KR" altLang="en-US" sz="2400" b="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0A6D12E7-F481-401D-87A1-68FDC0130AE0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C8E54212-F12B-46D4-BBA2-435DE50B711F}" type="pres">
      <dgm:prSet presAssocID="{41299014-71B4-431A-8074-337EE299D24D}" presName="composite" presStyleCnt="0"/>
      <dgm:spPr/>
    </dgm:pt>
    <dgm:pt modelId="{5BB30B72-B893-4258-87C1-5E7358BDC577}" type="pres">
      <dgm:prSet presAssocID="{41299014-71B4-431A-8074-337EE299D24D}" presName="ParentAccentShape" presStyleLbl="trBgShp" presStyleIdx="0" presStyleCnt="1"/>
      <dgm:spPr/>
    </dgm:pt>
    <dgm:pt modelId="{0F2A0C39-D19A-467B-9280-1EB69CE4D9A8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C5BAF1C-63D9-446D-83CA-EBFF362976C6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579BC250-94E9-4305-A4A1-1E792CFE990C}" type="pres">
      <dgm:prSet presAssocID="{41299014-71B4-431A-8074-337EE299D24D}" presName="ChildAccentShape" presStyleLbl="trBgShp" presStyleIdx="0" presStyleCnt="1"/>
      <dgm:spPr/>
    </dgm:pt>
    <dgm:pt modelId="{143EC296-C8EB-41AE-8DA5-9EF9C645E5F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8BE54E10-F5DF-3844-926B-5561B46480B7}" type="presOf" srcId="{3278AE3D-344F-4457-86F5-8829AE0716CA}" destId="{0A6D12E7-F481-401D-87A1-68FDC0130AE0}" srcOrd="0" destOrd="0" presId="urn:microsoft.com/office/officeart/2009/3/layout/SnapshotPictureList"/>
    <dgm:cxn modelId="{F28D3233-A8AE-8D4D-B5C9-74E26119D251}" type="presOf" srcId="{41299014-71B4-431A-8074-337EE299D24D}" destId="{0F2A0C39-D19A-467B-9280-1EB69CE4D9A8}" srcOrd="0" destOrd="0" presId="urn:microsoft.com/office/officeart/2009/3/layout/SnapshotPictureList"/>
    <dgm:cxn modelId="{2B401A53-8282-A14A-8316-470A9E7D0F04}" type="presParOf" srcId="{0A6D12E7-F481-401D-87A1-68FDC0130AE0}" destId="{C8E54212-F12B-46D4-BBA2-435DE50B711F}" srcOrd="0" destOrd="0" presId="urn:microsoft.com/office/officeart/2009/3/layout/SnapshotPictureList"/>
    <dgm:cxn modelId="{7FAA98CF-4171-604E-B072-C74DAD426136}" type="presParOf" srcId="{C8E54212-F12B-46D4-BBA2-435DE50B711F}" destId="{5BB30B72-B893-4258-87C1-5E7358BDC577}" srcOrd="0" destOrd="0" presId="urn:microsoft.com/office/officeart/2009/3/layout/SnapshotPictureList"/>
    <dgm:cxn modelId="{9D9519EC-8F67-6B4A-8707-5E9DA270F768}" type="presParOf" srcId="{C8E54212-F12B-46D4-BBA2-435DE50B711F}" destId="{0F2A0C39-D19A-467B-9280-1EB69CE4D9A8}" srcOrd="1" destOrd="0" presId="urn:microsoft.com/office/officeart/2009/3/layout/SnapshotPictureList"/>
    <dgm:cxn modelId="{B33B3952-9E21-7A4A-8A41-B86003716ED0}" type="presParOf" srcId="{C8E54212-F12B-46D4-BBA2-435DE50B711F}" destId="{7C5BAF1C-63D9-446D-83CA-EBFF362976C6}" srcOrd="2" destOrd="0" presId="urn:microsoft.com/office/officeart/2009/3/layout/SnapshotPictureList"/>
    <dgm:cxn modelId="{2CD2A450-AA4F-AE41-A2B9-A6731D7F6F5B}" type="presParOf" srcId="{C8E54212-F12B-46D4-BBA2-435DE50B711F}" destId="{579BC250-94E9-4305-A4A1-1E792CFE990C}" srcOrd="3" destOrd="0" presId="urn:microsoft.com/office/officeart/2009/3/layout/SnapshotPictureList"/>
    <dgm:cxn modelId="{7B4113E7-8062-6645-B748-940E6CDE6968}" type="presParOf" srcId="{C8E54212-F12B-46D4-BBA2-435DE50B711F}" destId="{143EC296-C8EB-41AE-8DA5-9EF9C645E5F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11 </a:t>
          </a:r>
          <a:r>
            <a:rPr lang="en-US" altLang="ko-KR" sz="2400" dirty="0" smtClean="0"/>
            <a:t>- ALL THE STARS IN THE SKY</a:t>
          </a:r>
          <a:endParaRPr lang="ko-KR" altLang="en-US" sz="240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C876F9F-0ED4-43FA-A20E-67D6B94AE2AB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D00AAB58-563C-4AE7-94B2-793F81E50109}" type="pres">
      <dgm:prSet presAssocID="{41299014-71B4-431A-8074-337EE299D24D}" presName="composite" presStyleCnt="0"/>
      <dgm:spPr/>
    </dgm:pt>
    <dgm:pt modelId="{DD805234-E3C7-4EE8-ABEE-BA6BA3EE1E51}" type="pres">
      <dgm:prSet presAssocID="{41299014-71B4-431A-8074-337EE299D24D}" presName="ParentAccentShape" presStyleLbl="trBgShp" presStyleIdx="0" presStyleCnt="1"/>
      <dgm:spPr/>
    </dgm:pt>
    <dgm:pt modelId="{0D63570A-F120-402F-8313-A293F822E6B7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5E9376E-477C-4293-8D64-8E887BA642BA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81C66954-EA86-4357-9F06-0E80FF6D5B5C}" type="pres">
      <dgm:prSet presAssocID="{41299014-71B4-431A-8074-337EE299D24D}" presName="ChildAccentShape" presStyleLbl="trBgShp" presStyleIdx="0" presStyleCnt="1"/>
      <dgm:spPr/>
    </dgm:pt>
    <dgm:pt modelId="{6F2F9D7D-AD42-4E18-8DFD-2589317D5D7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</dgm:ptLst>
  <dgm:cxnLst>
    <dgm:cxn modelId="{A2126236-DF6E-9845-8253-F248AC1D3B00}" type="presOf" srcId="{3278AE3D-344F-4457-86F5-8829AE0716CA}" destId="{EC876F9F-0ED4-43FA-A20E-67D6B94AE2AB}" srcOrd="0" destOrd="0" presId="urn:microsoft.com/office/officeart/2009/3/layout/SnapshotPictureList"/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A944B6D0-AED5-6A4D-9A3E-31D38472E3F9}" type="presOf" srcId="{41299014-71B4-431A-8074-337EE299D24D}" destId="{0D63570A-F120-402F-8313-A293F822E6B7}" srcOrd="0" destOrd="0" presId="urn:microsoft.com/office/officeart/2009/3/layout/SnapshotPictureList"/>
    <dgm:cxn modelId="{F5C2F77E-F261-CB41-838C-22EC890E3799}" type="presParOf" srcId="{EC876F9F-0ED4-43FA-A20E-67D6B94AE2AB}" destId="{D00AAB58-563C-4AE7-94B2-793F81E50109}" srcOrd="0" destOrd="0" presId="urn:microsoft.com/office/officeart/2009/3/layout/SnapshotPictureList"/>
    <dgm:cxn modelId="{5803B7C1-EF08-2748-BFBF-EF718FB548B2}" type="presParOf" srcId="{D00AAB58-563C-4AE7-94B2-793F81E50109}" destId="{DD805234-E3C7-4EE8-ABEE-BA6BA3EE1E51}" srcOrd="0" destOrd="0" presId="urn:microsoft.com/office/officeart/2009/3/layout/SnapshotPictureList"/>
    <dgm:cxn modelId="{DE673E49-BAFD-7E49-8438-BAFC495345E2}" type="presParOf" srcId="{D00AAB58-563C-4AE7-94B2-793F81E50109}" destId="{0D63570A-F120-402F-8313-A293F822E6B7}" srcOrd="1" destOrd="0" presId="urn:microsoft.com/office/officeart/2009/3/layout/SnapshotPictureList"/>
    <dgm:cxn modelId="{D992BF38-2C65-ED4F-B862-A3FDF553DCAD}" type="presParOf" srcId="{D00AAB58-563C-4AE7-94B2-793F81E50109}" destId="{35E9376E-477C-4293-8D64-8E887BA642BA}" srcOrd="2" destOrd="0" presId="urn:microsoft.com/office/officeart/2009/3/layout/SnapshotPictureList"/>
    <dgm:cxn modelId="{F587D0AD-64ED-6445-934D-797A8595E414}" type="presParOf" srcId="{D00AAB58-563C-4AE7-94B2-793F81E50109}" destId="{81C66954-EA86-4357-9F06-0E80FF6D5B5C}" srcOrd="3" destOrd="0" presId="urn:microsoft.com/office/officeart/2009/3/layout/SnapshotPictureList"/>
    <dgm:cxn modelId="{6E76081B-9D68-1C42-AE68-DCC9B48F8375}" type="presParOf" srcId="{D00AAB58-563C-4AE7-94B2-793F81E50109}" destId="{6F2F9D7D-AD42-4E18-8DFD-2589317D5D7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12 </a:t>
          </a:r>
          <a:r>
            <a:rPr lang="en-US" altLang="ko-KR" sz="2400" dirty="0" smtClean="0"/>
            <a:t>- ORION AND THE BIG DIPPER </a:t>
          </a:r>
          <a:endParaRPr lang="ko-KR" altLang="en-US" sz="240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0A6D12E7-F481-401D-87A1-68FDC0130AE0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C8E54212-F12B-46D4-BBA2-435DE50B711F}" type="pres">
      <dgm:prSet presAssocID="{41299014-71B4-431A-8074-337EE299D24D}" presName="composite" presStyleCnt="0"/>
      <dgm:spPr/>
    </dgm:pt>
    <dgm:pt modelId="{5BB30B72-B893-4258-87C1-5E7358BDC577}" type="pres">
      <dgm:prSet presAssocID="{41299014-71B4-431A-8074-337EE299D24D}" presName="ParentAccentShape" presStyleLbl="trBgShp" presStyleIdx="0" presStyleCnt="1"/>
      <dgm:spPr/>
    </dgm:pt>
    <dgm:pt modelId="{0F2A0C39-D19A-467B-9280-1EB69CE4D9A8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C5BAF1C-63D9-446D-83CA-EBFF362976C6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579BC250-94E9-4305-A4A1-1E792CFE990C}" type="pres">
      <dgm:prSet presAssocID="{41299014-71B4-431A-8074-337EE299D24D}" presName="ChildAccentShape" presStyleLbl="trBgShp" presStyleIdx="0" presStyleCnt="1"/>
      <dgm:spPr/>
    </dgm:pt>
    <dgm:pt modelId="{143EC296-C8EB-41AE-8DA5-9EF9C645E5F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</dgm:pt>
  </dgm:ptLst>
  <dgm:cxnLst>
    <dgm:cxn modelId="{BC27D461-5114-CF4F-80CB-FE41645F5979}" type="presOf" srcId="{41299014-71B4-431A-8074-337EE299D24D}" destId="{0F2A0C39-D19A-467B-9280-1EB69CE4D9A8}" srcOrd="0" destOrd="0" presId="urn:microsoft.com/office/officeart/2009/3/layout/SnapshotPictureList"/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71329CCB-FBD9-6B47-9F84-9FCBEB068221}" type="presOf" srcId="{3278AE3D-344F-4457-86F5-8829AE0716CA}" destId="{0A6D12E7-F481-401D-87A1-68FDC0130AE0}" srcOrd="0" destOrd="0" presId="urn:microsoft.com/office/officeart/2009/3/layout/SnapshotPictureList"/>
    <dgm:cxn modelId="{2A72F0BB-6584-E147-97C0-C945585DF462}" type="presParOf" srcId="{0A6D12E7-F481-401D-87A1-68FDC0130AE0}" destId="{C8E54212-F12B-46D4-BBA2-435DE50B711F}" srcOrd="0" destOrd="0" presId="urn:microsoft.com/office/officeart/2009/3/layout/SnapshotPictureList"/>
    <dgm:cxn modelId="{03CE6E2F-C032-6842-9FA8-DFF0C0BD133C}" type="presParOf" srcId="{C8E54212-F12B-46D4-BBA2-435DE50B711F}" destId="{5BB30B72-B893-4258-87C1-5E7358BDC577}" srcOrd="0" destOrd="0" presId="urn:microsoft.com/office/officeart/2009/3/layout/SnapshotPictureList"/>
    <dgm:cxn modelId="{B11E91C5-0555-AE4F-AC61-F1B2B8F01B88}" type="presParOf" srcId="{C8E54212-F12B-46D4-BBA2-435DE50B711F}" destId="{0F2A0C39-D19A-467B-9280-1EB69CE4D9A8}" srcOrd="1" destOrd="0" presId="urn:microsoft.com/office/officeart/2009/3/layout/SnapshotPictureList"/>
    <dgm:cxn modelId="{3DD37EB2-48D8-534C-A14C-CFDCB40DC425}" type="presParOf" srcId="{C8E54212-F12B-46D4-BBA2-435DE50B711F}" destId="{7C5BAF1C-63D9-446D-83CA-EBFF362976C6}" srcOrd="2" destOrd="0" presId="urn:microsoft.com/office/officeart/2009/3/layout/SnapshotPictureList"/>
    <dgm:cxn modelId="{DE229186-9AF1-D941-A105-A6EE23605483}" type="presParOf" srcId="{C8E54212-F12B-46D4-BBA2-435DE50B711F}" destId="{579BC250-94E9-4305-A4A1-1E792CFE990C}" srcOrd="3" destOrd="0" presId="urn:microsoft.com/office/officeart/2009/3/layout/SnapshotPictureList"/>
    <dgm:cxn modelId="{E077BBEE-9B8D-1A45-AA86-5F90F09EEEFE}" type="presParOf" srcId="{C8E54212-F12B-46D4-BBA2-435DE50B711F}" destId="{143EC296-C8EB-41AE-8DA5-9EF9C645E5F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13 </a:t>
          </a:r>
          <a:r>
            <a:rPr lang="en-US" altLang="ko-KR" sz="2400" dirty="0" smtClean="0"/>
            <a:t>- WATER IN THE AIR</a:t>
          </a:r>
          <a:endParaRPr lang="ko-KR" altLang="en-US" sz="240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C876F9F-0ED4-43FA-A20E-67D6B94AE2AB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D00AAB58-563C-4AE7-94B2-793F81E50109}" type="pres">
      <dgm:prSet presAssocID="{41299014-71B4-431A-8074-337EE299D24D}" presName="composite" presStyleCnt="0"/>
      <dgm:spPr/>
    </dgm:pt>
    <dgm:pt modelId="{DD805234-E3C7-4EE8-ABEE-BA6BA3EE1E51}" type="pres">
      <dgm:prSet presAssocID="{41299014-71B4-431A-8074-337EE299D24D}" presName="ParentAccentShape" presStyleLbl="trBgShp" presStyleIdx="0" presStyleCnt="1"/>
      <dgm:spPr/>
    </dgm:pt>
    <dgm:pt modelId="{0D63570A-F120-402F-8313-A293F822E6B7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5E9376E-477C-4293-8D64-8E887BA642BA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81C66954-EA86-4357-9F06-0E80FF6D5B5C}" type="pres">
      <dgm:prSet presAssocID="{41299014-71B4-431A-8074-337EE299D24D}" presName="ChildAccentShape" presStyleLbl="trBgShp" presStyleIdx="0" presStyleCnt="1"/>
      <dgm:spPr/>
    </dgm:pt>
    <dgm:pt modelId="{6F2F9D7D-AD42-4E18-8DFD-2589317D5D7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B4A16728-A69E-7C43-A93A-346B2B176132}" type="presOf" srcId="{41299014-71B4-431A-8074-337EE299D24D}" destId="{0D63570A-F120-402F-8313-A293F822E6B7}" srcOrd="0" destOrd="0" presId="urn:microsoft.com/office/officeart/2009/3/layout/SnapshotPictureList"/>
    <dgm:cxn modelId="{BBBB35E0-169B-A74F-9345-222B51C8E54D}" type="presOf" srcId="{3278AE3D-344F-4457-86F5-8829AE0716CA}" destId="{EC876F9F-0ED4-43FA-A20E-67D6B94AE2AB}" srcOrd="0" destOrd="0" presId="urn:microsoft.com/office/officeart/2009/3/layout/SnapshotPictureList"/>
    <dgm:cxn modelId="{3A8A6787-123C-AE47-BEAF-5D93B190F5A1}" type="presParOf" srcId="{EC876F9F-0ED4-43FA-A20E-67D6B94AE2AB}" destId="{D00AAB58-563C-4AE7-94B2-793F81E50109}" srcOrd="0" destOrd="0" presId="urn:microsoft.com/office/officeart/2009/3/layout/SnapshotPictureList"/>
    <dgm:cxn modelId="{C427BD08-C3E5-9744-9D07-4118F172EF8E}" type="presParOf" srcId="{D00AAB58-563C-4AE7-94B2-793F81E50109}" destId="{DD805234-E3C7-4EE8-ABEE-BA6BA3EE1E51}" srcOrd="0" destOrd="0" presId="urn:microsoft.com/office/officeart/2009/3/layout/SnapshotPictureList"/>
    <dgm:cxn modelId="{B3370694-9A15-6740-B494-244890CC6C25}" type="presParOf" srcId="{D00AAB58-563C-4AE7-94B2-793F81E50109}" destId="{0D63570A-F120-402F-8313-A293F822E6B7}" srcOrd="1" destOrd="0" presId="urn:microsoft.com/office/officeart/2009/3/layout/SnapshotPictureList"/>
    <dgm:cxn modelId="{FF579D0F-4DC0-454C-ADDC-1BA9DC5ED6B4}" type="presParOf" srcId="{D00AAB58-563C-4AE7-94B2-793F81E50109}" destId="{35E9376E-477C-4293-8D64-8E887BA642BA}" srcOrd="2" destOrd="0" presId="urn:microsoft.com/office/officeart/2009/3/layout/SnapshotPictureList"/>
    <dgm:cxn modelId="{85D29F1C-D2DE-E540-9FC4-D70B871C9A40}" type="presParOf" srcId="{D00AAB58-563C-4AE7-94B2-793F81E50109}" destId="{81C66954-EA86-4357-9F06-0E80FF6D5B5C}" srcOrd="3" destOrd="0" presId="urn:microsoft.com/office/officeart/2009/3/layout/SnapshotPictureList"/>
    <dgm:cxn modelId="{2C2DE4C9-0C2A-8C40-B897-523CB77DE9AF}" type="presParOf" srcId="{D00AAB58-563C-4AE7-94B2-793F81E50109}" destId="{6F2F9D7D-AD42-4E18-8DFD-2589317D5D7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14 </a:t>
          </a:r>
          <a:r>
            <a:rPr lang="en-US" altLang="ko-KR" sz="2400" dirty="0" smtClean="0"/>
            <a:t>- STEAMING HOT SOUP</a:t>
          </a:r>
          <a:endParaRPr lang="ko-KR" altLang="en-US" sz="2400" dirty="0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0A6D12E7-F481-401D-87A1-68FDC0130AE0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C8E54212-F12B-46D4-BBA2-435DE50B711F}" type="pres">
      <dgm:prSet presAssocID="{41299014-71B4-431A-8074-337EE299D24D}" presName="composite" presStyleCnt="0"/>
      <dgm:spPr/>
    </dgm:pt>
    <dgm:pt modelId="{5BB30B72-B893-4258-87C1-5E7358BDC577}" type="pres">
      <dgm:prSet presAssocID="{41299014-71B4-431A-8074-337EE299D24D}" presName="ParentAccentShape" presStyleLbl="trBgShp" presStyleIdx="0" presStyleCnt="1"/>
      <dgm:spPr/>
    </dgm:pt>
    <dgm:pt modelId="{0F2A0C39-D19A-467B-9280-1EB69CE4D9A8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C5BAF1C-63D9-446D-83CA-EBFF362976C6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579BC250-94E9-4305-A4A1-1E792CFE990C}" type="pres">
      <dgm:prSet presAssocID="{41299014-71B4-431A-8074-337EE299D24D}" presName="ChildAccentShape" presStyleLbl="trBgShp" presStyleIdx="0" presStyleCnt="1"/>
      <dgm:spPr/>
    </dgm:pt>
    <dgm:pt modelId="{143EC296-C8EB-41AE-8DA5-9EF9C645E5F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8C722D23-EC04-DB4C-92E8-6703CEF23C8F}" type="presOf" srcId="{3278AE3D-344F-4457-86F5-8829AE0716CA}" destId="{0A6D12E7-F481-401D-87A1-68FDC0130AE0}" srcOrd="0" destOrd="0" presId="urn:microsoft.com/office/officeart/2009/3/layout/SnapshotPictureList"/>
    <dgm:cxn modelId="{C7D6259F-B6BD-AE42-B98C-48021A9F3E0A}" type="presOf" srcId="{41299014-71B4-431A-8074-337EE299D24D}" destId="{0F2A0C39-D19A-467B-9280-1EB69CE4D9A8}" srcOrd="0" destOrd="0" presId="urn:microsoft.com/office/officeart/2009/3/layout/SnapshotPictureList"/>
    <dgm:cxn modelId="{326C9EF4-6AD3-0445-8E8F-743182592EDC}" type="presParOf" srcId="{0A6D12E7-F481-401D-87A1-68FDC0130AE0}" destId="{C8E54212-F12B-46D4-BBA2-435DE50B711F}" srcOrd="0" destOrd="0" presId="urn:microsoft.com/office/officeart/2009/3/layout/SnapshotPictureList"/>
    <dgm:cxn modelId="{FE00C737-421D-8E4A-9A61-0937A98AEC99}" type="presParOf" srcId="{C8E54212-F12B-46D4-BBA2-435DE50B711F}" destId="{5BB30B72-B893-4258-87C1-5E7358BDC577}" srcOrd="0" destOrd="0" presId="urn:microsoft.com/office/officeart/2009/3/layout/SnapshotPictureList"/>
    <dgm:cxn modelId="{C032A668-A8E0-7B4D-BFFD-B0DABF264424}" type="presParOf" srcId="{C8E54212-F12B-46D4-BBA2-435DE50B711F}" destId="{0F2A0C39-D19A-467B-9280-1EB69CE4D9A8}" srcOrd="1" destOrd="0" presId="urn:microsoft.com/office/officeart/2009/3/layout/SnapshotPictureList"/>
    <dgm:cxn modelId="{491296A0-76D5-7449-830E-2DE9F0EB640C}" type="presParOf" srcId="{C8E54212-F12B-46D4-BBA2-435DE50B711F}" destId="{7C5BAF1C-63D9-446D-83CA-EBFF362976C6}" srcOrd="2" destOrd="0" presId="urn:microsoft.com/office/officeart/2009/3/layout/SnapshotPictureList"/>
    <dgm:cxn modelId="{9A675746-0ABA-7242-A52A-55DF7E57ECF5}" type="presParOf" srcId="{C8E54212-F12B-46D4-BBA2-435DE50B711F}" destId="{579BC250-94E9-4305-A4A1-1E792CFE990C}" srcOrd="3" destOrd="0" presId="urn:microsoft.com/office/officeart/2009/3/layout/SnapshotPictureList"/>
    <dgm:cxn modelId="{11428CBB-3ADB-9C4C-9807-14694C4360F3}" type="presParOf" srcId="{C8E54212-F12B-46D4-BBA2-435DE50B711F}" destId="{143EC296-C8EB-41AE-8DA5-9EF9C645E5F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15 </a:t>
          </a:r>
          <a:r>
            <a:rPr lang="en-US" altLang="ko-KR" sz="2400" dirty="0" smtClean="0"/>
            <a:t>-</a:t>
          </a:r>
          <a:r>
            <a:rPr lang="ko-KR" altLang="en-US" sz="2400" dirty="0" smtClean="0"/>
            <a:t> </a:t>
          </a:r>
          <a:r>
            <a:rPr lang="en-GB" altLang="ko-KR" sz="2400" dirty="0" smtClean="0"/>
            <a:t>AEROSPACE ENGINEERS</a:t>
          </a:r>
          <a:endParaRPr lang="ko-KR" altLang="en-US" sz="240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C876F9F-0ED4-43FA-A20E-67D6B94AE2AB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D00AAB58-563C-4AE7-94B2-793F81E50109}" type="pres">
      <dgm:prSet presAssocID="{41299014-71B4-431A-8074-337EE299D24D}" presName="composite" presStyleCnt="0"/>
      <dgm:spPr/>
    </dgm:pt>
    <dgm:pt modelId="{DD805234-E3C7-4EE8-ABEE-BA6BA3EE1E51}" type="pres">
      <dgm:prSet presAssocID="{41299014-71B4-431A-8074-337EE299D24D}" presName="ParentAccentShape" presStyleLbl="trBgShp" presStyleIdx="0" presStyleCnt="1"/>
      <dgm:spPr/>
    </dgm:pt>
    <dgm:pt modelId="{0D63570A-F120-402F-8313-A293F822E6B7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5E9376E-477C-4293-8D64-8E887BA642BA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81C66954-EA86-4357-9F06-0E80FF6D5B5C}" type="pres">
      <dgm:prSet presAssocID="{41299014-71B4-431A-8074-337EE299D24D}" presName="ChildAccentShape" presStyleLbl="trBgShp" presStyleIdx="0" presStyleCnt="1"/>
      <dgm:spPr/>
    </dgm:pt>
    <dgm:pt modelId="{6F2F9D7D-AD42-4E18-8DFD-2589317D5D7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CD29F27F-2791-DC47-8FA5-0911976E2DA4}" type="presOf" srcId="{41299014-71B4-431A-8074-337EE299D24D}" destId="{0D63570A-F120-402F-8313-A293F822E6B7}" srcOrd="0" destOrd="0" presId="urn:microsoft.com/office/officeart/2009/3/layout/SnapshotPictureList"/>
    <dgm:cxn modelId="{2EA7CCBC-DFC8-9D40-9662-05BC8F36CD8B}" type="presOf" srcId="{3278AE3D-344F-4457-86F5-8829AE0716CA}" destId="{EC876F9F-0ED4-43FA-A20E-67D6B94AE2AB}" srcOrd="0" destOrd="0" presId="urn:microsoft.com/office/officeart/2009/3/layout/SnapshotPictureList"/>
    <dgm:cxn modelId="{4F3CA5DD-48BC-D747-B64D-D91E40AB8801}" type="presParOf" srcId="{EC876F9F-0ED4-43FA-A20E-67D6B94AE2AB}" destId="{D00AAB58-563C-4AE7-94B2-793F81E50109}" srcOrd="0" destOrd="0" presId="urn:microsoft.com/office/officeart/2009/3/layout/SnapshotPictureList"/>
    <dgm:cxn modelId="{9781CF90-91C5-C548-A3E2-F6D3AB244620}" type="presParOf" srcId="{D00AAB58-563C-4AE7-94B2-793F81E50109}" destId="{DD805234-E3C7-4EE8-ABEE-BA6BA3EE1E51}" srcOrd="0" destOrd="0" presId="urn:microsoft.com/office/officeart/2009/3/layout/SnapshotPictureList"/>
    <dgm:cxn modelId="{F0E61D79-B2D9-C445-9FEB-82171F541D6C}" type="presParOf" srcId="{D00AAB58-563C-4AE7-94B2-793F81E50109}" destId="{0D63570A-F120-402F-8313-A293F822E6B7}" srcOrd="1" destOrd="0" presId="urn:microsoft.com/office/officeart/2009/3/layout/SnapshotPictureList"/>
    <dgm:cxn modelId="{97E00AB8-9726-924A-ABEC-470C9230C9F8}" type="presParOf" srcId="{D00AAB58-563C-4AE7-94B2-793F81E50109}" destId="{35E9376E-477C-4293-8D64-8E887BA642BA}" srcOrd="2" destOrd="0" presId="urn:microsoft.com/office/officeart/2009/3/layout/SnapshotPictureList"/>
    <dgm:cxn modelId="{D97ECA10-71FE-1840-BB6E-91E4C8AF1517}" type="presParOf" srcId="{D00AAB58-563C-4AE7-94B2-793F81E50109}" destId="{81C66954-EA86-4357-9F06-0E80FF6D5B5C}" srcOrd="3" destOrd="0" presId="urn:microsoft.com/office/officeart/2009/3/layout/SnapshotPictureList"/>
    <dgm:cxn modelId="{60C7617E-F80E-264E-B93F-E9668772FEB4}" type="presParOf" srcId="{D00AAB58-563C-4AE7-94B2-793F81E50109}" destId="{6F2F9D7D-AD42-4E18-8DFD-2589317D5D7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16 </a:t>
          </a:r>
          <a:r>
            <a:rPr lang="en-US" altLang="ko-KR" sz="2400" dirty="0" smtClean="0"/>
            <a:t>- 3D PRINTING</a:t>
          </a:r>
          <a:endParaRPr lang="ko-KR" altLang="en-US" sz="2400" dirty="0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0A6D12E7-F481-401D-87A1-68FDC0130AE0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C8E54212-F12B-46D4-BBA2-435DE50B711F}" type="pres">
      <dgm:prSet presAssocID="{41299014-71B4-431A-8074-337EE299D24D}" presName="composite" presStyleCnt="0"/>
      <dgm:spPr/>
    </dgm:pt>
    <dgm:pt modelId="{5BB30B72-B893-4258-87C1-5E7358BDC577}" type="pres">
      <dgm:prSet presAssocID="{41299014-71B4-431A-8074-337EE299D24D}" presName="ParentAccentShape" presStyleLbl="trBgShp" presStyleIdx="0" presStyleCnt="1"/>
      <dgm:spPr/>
    </dgm:pt>
    <dgm:pt modelId="{0F2A0C39-D19A-467B-9280-1EB69CE4D9A8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C5BAF1C-63D9-446D-83CA-EBFF362976C6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579BC250-94E9-4305-A4A1-1E792CFE990C}" type="pres">
      <dgm:prSet presAssocID="{41299014-71B4-431A-8074-337EE299D24D}" presName="ChildAccentShape" presStyleLbl="trBgShp" presStyleIdx="0" presStyleCnt="1"/>
      <dgm:spPr/>
    </dgm:pt>
    <dgm:pt modelId="{143EC296-C8EB-41AE-8DA5-9EF9C645E5F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DD7FF7D8-F033-EB4C-A93A-B2D4C8134038}" type="presOf" srcId="{3278AE3D-344F-4457-86F5-8829AE0716CA}" destId="{0A6D12E7-F481-401D-87A1-68FDC0130AE0}" srcOrd="0" destOrd="0" presId="urn:microsoft.com/office/officeart/2009/3/layout/SnapshotPictureList"/>
    <dgm:cxn modelId="{34C2D628-FDD0-D84A-9930-9CF47EDEAC01}" type="presOf" srcId="{41299014-71B4-431A-8074-337EE299D24D}" destId="{0F2A0C39-D19A-467B-9280-1EB69CE4D9A8}" srcOrd="0" destOrd="0" presId="urn:microsoft.com/office/officeart/2009/3/layout/SnapshotPictureList"/>
    <dgm:cxn modelId="{C147816D-80DB-DA40-9CBD-DFDEF23A7630}" type="presParOf" srcId="{0A6D12E7-F481-401D-87A1-68FDC0130AE0}" destId="{C8E54212-F12B-46D4-BBA2-435DE50B711F}" srcOrd="0" destOrd="0" presId="urn:microsoft.com/office/officeart/2009/3/layout/SnapshotPictureList"/>
    <dgm:cxn modelId="{F61D07FF-C3E0-5240-9E41-1153F69AC94C}" type="presParOf" srcId="{C8E54212-F12B-46D4-BBA2-435DE50B711F}" destId="{5BB30B72-B893-4258-87C1-5E7358BDC577}" srcOrd="0" destOrd="0" presId="urn:microsoft.com/office/officeart/2009/3/layout/SnapshotPictureList"/>
    <dgm:cxn modelId="{37B5FFEA-675B-7E49-898A-F9C13735FC2D}" type="presParOf" srcId="{C8E54212-F12B-46D4-BBA2-435DE50B711F}" destId="{0F2A0C39-D19A-467B-9280-1EB69CE4D9A8}" srcOrd="1" destOrd="0" presId="urn:microsoft.com/office/officeart/2009/3/layout/SnapshotPictureList"/>
    <dgm:cxn modelId="{6BC83AA8-F448-984E-B6C8-619E972A0F04}" type="presParOf" srcId="{C8E54212-F12B-46D4-BBA2-435DE50B711F}" destId="{7C5BAF1C-63D9-446D-83CA-EBFF362976C6}" srcOrd="2" destOrd="0" presId="urn:microsoft.com/office/officeart/2009/3/layout/SnapshotPictureList"/>
    <dgm:cxn modelId="{5EC31E20-B966-8345-AE9B-52A64855E056}" type="presParOf" srcId="{C8E54212-F12B-46D4-BBA2-435DE50B711F}" destId="{579BC250-94E9-4305-A4A1-1E792CFE990C}" srcOrd="3" destOrd="0" presId="urn:microsoft.com/office/officeart/2009/3/layout/SnapshotPictureList"/>
    <dgm:cxn modelId="{82A59441-E3E6-B846-A35F-6E200E2F92B3}" type="presParOf" srcId="{C8E54212-F12B-46D4-BBA2-435DE50B711F}" destId="{143EC296-C8EB-41AE-8DA5-9EF9C645E5F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2 </a:t>
          </a:r>
          <a:r>
            <a:rPr lang="en-US" altLang="ko-KR" sz="2400" dirty="0" smtClean="0"/>
            <a:t>- JAMES FEELS HOT</a:t>
          </a:r>
          <a:endParaRPr lang="ko-KR" altLang="en-US" sz="240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0A6D12E7-F481-401D-87A1-68FDC0130AE0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C8E54212-F12B-46D4-BBA2-435DE50B711F}" type="pres">
      <dgm:prSet presAssocID="{41299014-71B4-431A-8074-337EE299D24D}" presName="composite" presStyleCnt="0"/>
      <dgm:spPr/>
    </dgm:pt>
    <dgm:pt modelId="{5BB30B72-B893-4258-87C1-5E7358BDC577}" type="pres">
      <dgm:prSet presAssocID="{41299014-71B4-431A-8074-337EE299D24D}" presName="ParentAccentShape" presStyleLbl="trBgShp" presStyleIdx="0" presStyleCnt="1"/>
      <dgm:spPr/>
    </dgm:pt>
    <dgm:pt modelId="{0F2A0C39-D19A-467B-9280-1EB69CE4D9A8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C5BAF1C-63D9-446D-83CA-EBFF362976C6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579BC250-94E9-4305-A4A1-1E792CFE990C}" type="pres">
      <dgm:prSet presAssocID="{41299014-71B4-431A-8074-337EE299D24D}" presName="ChildAccentShape" presStyleLbl="trBgShp" presStyleIdx="0" presStyleCnt="1"/>
      <dgm:spPr/>
    </dgm:pt>
    <dgm:pt modelId="{143EC296-C8EB-41AE-8DA5-9EF9C645E5F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2A8A16D8-1221-B849-B231-FA65355469D9}" type="presOf" srcId="{41299014-71B4-431A-8074-337EE299D24D}" destId="{0F2A0C39-D19A-467B-9280-1EB69CE4D9A8}" srcOrd="0" destOrd="0" presId="urn:microsoft.com/office/officeart/2009/3/layout/SnapshotPictureList"/>
    <dgm:cxn modelId="{19CC4718-31B5-FB4A-A4A1-88E2E5874B2D}" type="presOf" srcId="{3278AE3D-344F-4457-86F5-8829AE0716CA}" destId="{0A6D12E7-F481-401D-87A1-68FDC0130AE0}" srcOrd="0" destOrd="0" presId="urn:microsoft.com/office/officeart/2009/3/layout/SnapshotPictureList"/>
    <dgm:cxn modelId="{8A3F822C-3658-FD43-A3B3-2BED6B3F015C}" type="presParOf" srcId="{0A6D12E7-F481-401D-87A1-68FDC0130AE0}" destId="{C8E54212-F12B-46D4-BBA2-435DE50B711F}" srcOrd="0" destOrd="0" presId="urn:microsoft.com/office/officeart/2009/3/layout/SnapshotPictureList"/>
    <dgm:cxn modelId="{3F6F9E7C-FC69-F34B-AC8B-7F835D664018}" type="presParOf" srcId="{C8E54212-F12B-46D4-BBA2-435DE50B711F}" destId="{5BB30B72-B893-4258-87C1-5E7358BDC577}" srcOrd="0" destOrd="0" presId="urn:microsoft.com/office/officeart/2009/3/layout/SnapshotPictureList"/>
    <dgm:cxn modelId="{2C9E4AF4-3951-C04F-A5F9-3A9834352968}" type="presParOf" srcId="{C8E54212-F12B-46D4-BBA2-435DE50B711F}" destId="{0F2A0C39-D19A-467B-9280-1EB69CE4D9A8}" srcOrd="1" destOrd="0" presId="urn:microsoft.com/office/officeart/2009/3/layout/SnapshotPictureList"/>
    <dgm:cxn modelId="{5BA45B90-9F5F-7740-B38F-A82FE59CA14F}" type="presParOf" srcId="{C8E54212-F12B-46D4-BBA2-435DE50B711F}" destId="{7C5BAF1C-63D9-446D-83CA-EBFF362976C6}" srcOrd="2" destOrd="0" presId="urn:microsoft.com/office/officeart/2009/3/layout/SnapshotPictureList"/>
    <dgm:cxn modelId="{F84465C6-BBAD-9345-99C4-816A08D8337D}" type="presParOf" srcId="{C8E54212-F12B-46D4-BBA2-435DE50B711F}" destId="{579BC250-94E9-4305-A4A1-1E792CFE990C}" srcOrd="3" destOrd="0" presId="urn:microsoft.com/office/officeart/2009/3/layout/SnapshotPictureList"/>
    <dgm:cxn modelId="{69799FC3-D200-CA4B-BBF2-4E5A62C066B9}" type="presParOf" srcId="{C8E54212-F12B-46D4-BBA2-435DE50B711F}" destId="{143EC296-C8EB-41AE-8DA5-9EF9C645E5F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3 </a:t>
          </a:r>
          <a:r>
            <a:rPr lang="en-US" altLang="ko-KR" sz="2400" dirty="0" smtClean="0"/>
            <a:t>- MELTING POINTS</a:t>
          </a:r>
          <a:endParaRPr lang="ko-KR" altLang="en-US" sz="2400" dirty="0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C876F9F-0ED4-43FA-A20E-67D6B94AE2AB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D00AAB58-563C-4AE7-94B2-793F81E50109}" type="pres">
      <dgm:prSet presAssocID="{41299014-71B4-431A-8074-337EE299D24D}" presName="composite" presStyleCnt="0"/>
      <dgm:spPr/>
    </dgm:pt>
    <dgm:pt modelId="{DD805234-E3C7-4EE8-ABEE-BA6BA3EE1E51}" type="pres">
      <dgm:prSet presAssocID="{41299014-71B4-431A-8074-337EE299D24D}" presName="ParentAccentShape" presStyleLbl="trBgShp" presStyleIdx="0" presStyleCnt="1"/>
      <dgm:spPr/>
    </dgm:pt>
    <dgm:pt modelId="{0D63570A-F120-402F-8313-A293F822E6B7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5E9376E-477C-4293-8D64-8E887BA642BA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81C66954-EA86-4357-9F06-0E80FF6D5B5C}" type="pres">
      <dgm:prSet presAssocID="{41299014-71B4-431A-8074-337EE299D24D}" presName="ChildAccentShape" presStyleLbl="trBgShp" presStyleIdx="0" presStyleCnt="1"/>
      <dgm:spPr/>
    </dgm:pt>
    <dgm:pt modelId="{6F2F9D7D-AD42-4E18-8DFD-2589317D5D7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4E7C41EB-7357-AE48-8A2F-8AB7FD1CCF68}" type="presOf" srcId="{3278AE3D-344F-4457-86F5-8829AE0716CA}" destId="{EC876F9F-0ED4-43FA-A20E-67D6B94AE2AB}" srcOrd="0" destOrd="0" presId="urn:microsoft.com/office/officeart/2009/3/layout/SnapshotPictureList"/>
    <dgm:cxn modelId="{79AE4E15-89B5-8145-BE97-E787144EF17C}" type="presOf" srcId="{41299014-71B4-431A-8074-337EE299D24D}" destId="{0D63570A-F120-402F-8313-A293F822E6B7}" srcOrd="0" destOrd="0" presId="urn:microsoft.com/office/officeart/2009/3/layout/SnapshotPictureList"/>
    <dgm:cxn modelId="{5B9C646B-CBE8-4141-B4DD-4F0239A7F1C3}" type="presParOf" srcId="{EC876F9F-0ED4-43FA-A20E-67D6B94AE2AB}" destId="{D00AAB58-563C-4AE7-94B2-793F81E50109}" srcOrd="0" destOrd="0" presId="urn:microsoft.com/office/officeart/2009/3/layout/SnapshotPictureList"/>
    <dgm:cxn modelId="{459F3665-82C0-3F44-B72B-61A30F1A58ED}" type="presParOf" srcId="{D00AAB58-563C-4AE7-94B2-793F81E50109}" destId="{DD805234-E3C7-4EE8-ABEE-BA6BA3EE1E51}" srcOrd="0" destOrd="0" presId="urn:microsoft.com/office/officeart/2009/3/layout/SnapshotPictureList"/>
    <dgm:cxn modelId="{5DFD4248-18B1-6B4A-BEFC-AA848F65DDB7}" type="presParOf" srcId="{D00AAB58-563C-4AE7-94B2-793F81E50109}" destId="{0D63570A-F120-402F-8313-A293F822E6B7}" srcOrd="1" destOrd="0" presId="urn:microsoft.com/office/officeart/2009/3/layout/SnapshotPictureList"/>
    <dgm:cxn modelId="{8C1819D7-94B6-B840-B897-FBF8576A7E22}" type="presParOf" srcId="{D00AAB58-563C-4AE7-94B2-793F81E50109}" destId="{35E9376E-477C-4293-8D64-8E887BA642BA}" srcOrd="2" destOrd="0" presId="urn:microsoft.com/office/officeart/2009/3/layout/SnapshotPictureList"/>
    <dgm:cxn modelId="{1C3CAB02-2C4E-644A-871D-0C308F37B08B}" type="presParOf" srcId="{D00AAB58-563C-4AE7-94B2-793F81E50109}" destId="{81C66954-EA86-4357-9F06-0E80FF6D5B5C}" srcOrd="3" destOrd="0" presId="urn:microsoft.com/office/officeart/2009/3/layout/SnapshotPictureList"/>
    <dgm:cxn modelId="{449459C3-9932-7D48-B907-4DE07DC6CAFA}" type="presParOf" srcId="{D00AAB58-563C-4AE7-94B2-793F81E50109}" destId="{6F2F9D7D-AD42-4E18-8DFD-2589317D5D7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4 </a:t>
          </a:r>
          <a:r>
            <a:rPr lang="en-US" altLang="ko-KR" sz="2400" dirty="0" smtClean="0"/>
            <a:t>- THE CASE OF THE DISAPPEARING SNOWMAN</a:t>
          </a:r>
          <a:endParaRPr lang="ko-KR" altLang="en-US" sz="240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0A6D12E7-F481-401D-87A1-68FDC0130AE0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C8E54212-F12B-46D4-BBA2-435DE50B711F}" type="pres">
      <dgm:prSet presAssocID="{41299014-71B4-431A-8074-337EE299D24D}" presName="composite" presStyleCnt="0"/>
      <dgm:spPr/>
    </dgm:pt>
    <dgm:pt modelId="{5BB30B72-B893-4258-87C1-5E7358BDC577}" type="pres">
      <dgm:prSet presAssocID="{41299014-71B4-431A-8074-337EE299D24D}" presName="ParentAccentShape" presStyleLbl="trBgShp" presStyleIdx="0" presStyleCnt="1"/>
      <dgm:spPr/>
    </dgm:pt>
    <dgm:pt modelId="{0F2A0C39-D19A-467B-9280-1EB69CE4D9A8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C5BAF1C-63D9-446D-83CA-EBFF362976C6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579BC250-94E9-4305-A4A1-1E792CFE990C}" type="pres">
      <dgm:prSet presAssocID="{41299014-71B4-431A-8074-337EE299D24D}" presName="ChildAccentShape" presStyleLbl="trBgShp" presStyleIdx="0" presStyleCnt="1"/>
      <dgm:spPr/>
    </dgm:pt>
    <dgm:pt modelId="{143EC296-C8EB-41AE-8DA5-9EF9C645E5F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</dgm:spPr>
    </dgm:pt>
  </dgm:ptLst>
  <dgm:cxnLst>
    <dgm:cxn modelId="{338D6877-9150-3643-875B-029FF7ED9FA4}" type="presOf" srcId="{3278AE3D-344F-4457-86F5-8829AE0716CA}" destId="{0A6D12E7-F481-401D-87A1-68FDC0130AE0}" srcOrd="0" destOrd="0" presId="urn:microsoft.com/office/officeart/2009/3/layout/SnapshotPictureList"/>
    <dgm:cxn modelId="{270EE359-C3C7-C34E-ACCD-A7A97402B5E7}" type="presOf" srcId="{41299014-71B4-431A-8074-337EE299D24D}" destId="{0F2A0C39-D19A-467B-9280-1EB69CE4D9A8}" srcOrd="0" destOrd="0" presId="urn:microsoft.com/office/officeart/2009/3/layout/SnapshotPictureList"/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727F7306-0DB4-B94A-A976-63B4F2400CC2}" type="presParOf" srcId="{0A6D12E7-F481-401D-87A1-68FDC0130AE0}" destId="{C8E54212-F12B-46D4-BBA2-435DE50B711F}" srcOrd="0" destOrd="0" presId="urn:microsoft.com/office/officeart/2009/3/layout/SnapshotPictureList"/>
    <dgm:cxn modelId="{551D9017-6384-534A-B58F-FE8BB8F24639}" type="presParOf" srcId="{C8E54212-F12B-46D4-BBA2-435DE50B711F}" destId="{5BB30B72-B893-4258-87C1-5E7358BDC577}" srcOrd="0" destOrd="0" presId="urn:microsoft.com/office/officeart/2009/3/layout/SnapshotPictureList"/>
    <dgm:cxn modelId="{EB1E1182-21EA-3644-A871-8C056033705C}" type="presParOf" srcId="{C8E54212-F12B-46D4-BBA2-435DE50B711F}" destId="{0F2A0C39-D19A-467B-9280-1EB69CE4D9A8}" srcOrd="1" destOrd="0" presId="urn:microsoft.com/office/officeart/2009/3/layout/SnapshotPictureList"/>
    <dgm:cxn modelId="{AD76C3B9-3322-A04E-9B92-8B0DE29C07E0}" type="presParOf" srcId="{C8E54212-F12B-46D4-BBA2-435DE50B711F}" destId="{7C5BAF1C-63D9-446D-83CA-EBFF362976C6}" srcOrd="2" destOrd="0" presId="urn:microsoft.com/office/officeart/2009/3/layout/SnapshotPictureList"/>
    <dgm:cxn modelId="{359E70C1-D650-CD4E-BF62-DC75662E63A9}" type="presParOf" srcId="{C8E54212-F12B-46D4-BBA2-435DE50B711F}" destId="{579BC250-94E9-4305-A4A1-1E792CFE990C}" srcOrd="3" destOrd="0" presId="urn:microsoft.com/office/officeart/2009/3/layout/SnapshotPictureList"/>
    <dgm:cxn modelId="{2F3DB5DD-9223-EB4E-8AFD-54D0DDB8D1D3}" type="presParOf" srcId="{C8E54212-F12B-46D4-BBA2-435DE50B711F}" destId="{143EC296-C8EB-41AE-8DA5-9EF9C645E5F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5 </a:t>
          </a:r>
          <a:r>
            <a:rPr lang="en-US" altLang="ko-KR" sz="2400" dirty="0" smtClean="0"/>
            <a:t>-</a:t>
          </a:r>
          <a:r>
            <a:rPr lang="en-US" altLang="ko-KR" sz="2400" b="1" dirty="0" smtClean="0"/>
            <a:t> </a:t>
          </a:r>
          <a:r>
            <a:rPr lang="en-US" altLang="ko-KR" sz="2400" b="0" dirty="0" smtClean="0"/>
            <a:t>WET AND DRY</a:t>
          </a:r>
          <a:endParaRPr lang="ko-KR" altLang="en-US" sz="2400" b="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C876F9F-0ED4-43FA-A20E-67D6B94AE2AB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D00AAB58-563C-4AE7-94B2-793F81E50109}" type="pres">
      <dgm:prSet presAssocID="{41299014-71B4-431A-8074-337EE299D24D}" presName="composite" presStyleCnt="0"/>
      <dgm:spPr/>
    </dgm:pt>
    <dgm:pt modelId="{DD805234-E3C7-4EE8-ABEE-BA6BA3EE1E51}" type="pres">
      <dgm:prSet presAssocID="{41299014-71B4-431A-8074-337EE299D24D}" presName="ParentAccentShape" presStyleLbl="trBgShp" presStyleIdx="0" presStyleCnt="1"/>
      <dgm:spPr/>
    </dgm:pt>
    <dgm:pt modelId="{0D63570A-F120-402F-8313-A293F822E6B7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5E9376E-477C-4293-8D64-8E887BA642BA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81C66954-EA86-4357-9F06-0E80FF6D5B5C}" type="pres">
      <dgm:prSet presAssocID="{41299014-71B4-431A-8074-337EE299D24D}" presName="ChildAccentShape" presStyleLbl="trBgShp" presStyleIdx="0" presStyleCnt="1"/>
      <dgm:spPr/>
    </dgm:pt>
    <dgm:pt modelId="{6F2F9D7D-AD42-4E18-8DFD-2589317D5D7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4FB302BA-5718-A140-A0B8-B2E00A0D56AE}" type="presOf" srcId="{41299014-71B4-431A-8074-337EE299D24D}" destId="{0D63570A-F120-402F-8313-A293F822E6B7}" srcOrd="0" destOrd="0" presId="urn:microsoft.com/office/officeart/2009/3/layout/SnapshotPictureList"/>
    <dgm:cxn modelId="{4EA6EE7B-F718-FA45-A6C7-277871EA38C8}" type="presOf" srcId="{3278AE3D-344F-4457-86F5-8829AE0716CA}" destId="{EC876F9F-0ED4-43FA-A20E-67D6B94AE2AB}" srcOrd="0" destOrd="0" presId="urn:microsoft.com/office/officeart/2009/3/layout/SnapshotPictureList"/>
    <dgm:cxn modelId="{5D728D17-C064-7D4A-8776-7AFDCED96A25}" type="presParOf" srcId="{EC876F9F-0ED4-43FA-A20E-67D6B94AE2AB}" destId="{D00AAB58-563C-4AE7-94B2-793F81E50109}" srcOrd="0" destOrd="0" presId="urn:microsoft.com/office/officeart/2009/3/layout/SnapshotPictureList"/>
    <dgm:cxn modelId="{95AA58B9-9F33-FF47-B5CE-109C76E0BD45}" type="presParOf" srcId="{D00AAB58-563C-4AE7-94B2-793F81E50109}" destId="{DD805234-E3C7-4EE8-ABEE-BA6BA3EE1E51}" srcOrd="0" destOrd="0" presId="urn:microsoft.com/office/officeart/2009/3/layout/SnapshotPictureList"/>
    <dgm:cxn modelId="{7074F382-6995-0245-8676-3DF846EAAF21}" type="presParOf" srcId="{D00AAB58-563C-4AE7-94B2-793F81E50109}" destId="{0D63570A-F120-402F-8313-A293F822E6B7}" srcOrd="1" destOrd="0" presId="urn:microsoft.com/office/officeart/2009/3/layout/SnapshotPictureList"/>
    <dgm:cxn modelId="{39C2A5E2-F166-5A47-BD51-F61F9EFFE6A4}" type="presParOf" srcId="{D00AAB58-563C-4AE7-94B2-793F81E50109}" destId="{35E9376E-477C-4293-8D64-8E887BA642BA}" srcOrd="2" destOrd="0" presId="urn:microsoft.com/office/officeart/2009/3/layout/SnapshotPictureList"/>
    <dgm:cxn modelId="{029E28D8-0564-F34B-BEC9-F063CB161FF0}" type="presParOf" srcId="{D00AAB58-563C-4AE7-94B2-793F81E50109}" destId="{81C66954-EA86-4357-9F06-0E80FF6D5B5C}" srcOrd="3" destOrd="0" presId="urn:microsoft.com/office/officeart/2009/3/layout/SnapshotPictureList"/>
    <dgm:cxn modelId="{8DC64680-0EDC-4E4B-AC23-B9287A84CCE5}" type="presParOf" srcId="{D00AAB58-563C-4AE7-94B2-793F81E50109}" destId="{6F2F9D7D-AD42-4E18-8DFD-2589317D5D7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</a:t>
          </a:r>
          <a:r>
            <a:rPr lang="en-GB" altLang="ko-KR" sz="2400" b="1" dirty="0" smtClean="0"/>
            <a:t>6 </a:t>
          </a:r>
          <a:r>
            <a:rPr lang="en-US" altLang="ko-KR" sz="2400" dirty="0" smtClean="0"/>
            <a:t>-</a:t>
          </a:r>
          <a:r>
            <a:rPr lang="en-GB" altLang="ko-KR" sz="2400" b="1" dirty="0" smtClean="0"/>
            <a:t> </a:t>
          </a:r>
          <a:r>
            <a:rPr lang="en-GB" altLang="ko-KR" sz="2400" b="0" dirty="0" smtClean="0"/>
            <a:t>HOT AND HUMID</a:t>
          </a:r>
          <a:endParaRPr lang="ko-KR" altLang="en-US" sz="2400" b="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0A6D12E7-F481-401D-87A1-68FDC0130AE0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C8E54212-F12B-46D4-BBA2-435DE50B711F}" type="pres">
      <dgm:prSet presAssocID="{41299014-71B4-431A-8074-337EE299D24D}" presName="composite" presStyleCnt="0"/>
      <dgm:spPr/>
    </dgm:pt>
    <dgm:pt modelId="{5BB30B72-B893-4258-87C1-5E7358BDC577}" type="pres">
      <dgm:prSet presAssocID="{41299014-71B4-431A-8074-337EE299D24D}" presName="ParentAccentShape" presStyleLbl="trBgShp" presStyleIdx="0" presStyleCnt="1"/>
      <dgm:spPr/>
    </dgm:pt>
    <dgm:pt modelId="{0F2A0C39-D19A-467B-9280-1EB69CE4D9A8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C5BAF1C-63D9-446D-83CA-EBFF362976C6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579BC250-94E9-4305-A4A1-1E792CFE990C}" type="pres">
      <dgm:prSet presAssocID="{41299014-71B4-431A-8074-337EE299D24D}" presName="ChildAccentShape" presStyleLbl="trBgShp" presStyleIdx="0" presStyleCnt="1"/>
      <dgm:spPr/>
    </dgm:pt>
    <dgm:pt modelId="{143EC296-C8EB-41AE-8DA5-9EF9C645E5F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EE1CF7EE-0702-8642-B50B-5D0392FCE923}" type="presOf" srcId="{41299014-71B4-431A-8074-337EE299D24D}" destId="{0F2A0C39-D19A-467B-9280-1EB69CE4D9A8}" srcOrd="0" destOrd="0" presId="urn:microsoft.com/office/officeart/2009/3/layout/SnapshotPictureList"/>
    <dgm:cxn modelId="{6146E8FF-D4A9-214F-B600-B6EE906F6C93}" type="presOf" srcId="{3278AE3D-344F-4457-86F5-8829AE0716CA}" destId="{0A6D12E7-F481-401D-87A1-68FDC0130AE0}" srcOrd="0" destOrd="0" presId="urn:microsoft.com/office/officeart/2009/3/layout/SnapshotPictureList"/>
    <dgm:cxn modelId="{09BE9191-A2C1-7B48-8AB0-FA052D2D5731}" type="presParOf" srcId="{0A6D12E7-F481-401D-87A1-68FDC0130AE0}" destId="{C8E54212-F12B-46D4-BBA2-435DE50B711F}" srcOrd="0" destOrd="0" presId="urn:microsoft.com/office/officeart/2009/3/layout/SnapshotPictureList"/>
    <dgm:cxn modelId="{A92B2BE0-0BA7-854A-A47B-AACF3C86852E}" type="presParOf" srcId="{C8E54212-F12B-46D4-BBA2-435DE50B711F}" destId="{5BB30B72-B893-4258-87C1-5E7358BDC577}" srcOrd="0" destOrd="0" presId="urn:microsoft.com/office/officeart/2009/3/layout/SnapshotPictureList"/>
    <dgm:cxn modelId="{DEE0335D-C5C1-A546-8456-01846CDCE437}" type="presParOf" srcId="{C8E54212-F12B-46D4-BBA2-435DE50B711F}" destId="{0F2A0C39-D19A-467B-9280-1EB69CE4D9A8}" srcOrd="1" destOrd="0" presId="urn:microsoft.com/office/officeart/2009/3/layout/SnapshotPictureList"/>
    <dgm:cxn modelId="{DBB6B8F2-C107-834C-94B9-71A87CAD3BDF}" type="presParOf" srcId="{C8E54212-F12B-46D4-BBA2-435DE50B711F}" destId="{7C5BAF1C-63D9-446D-83CA-EBFF362976C6}" srcOrd="2" destOrd="0" presId="urn:microsoft.com/office/officeart/2009/3/layout/SnapshotPictureList"/>
    <dgm:cxn modelId="{EEC7DCC0-C610-4E41-8449-A882190F9F11}" type="presParOf" srcId="{C8E54212-F12B-46D4-BBA2-435DE50B711F}" destId="{579BC250-94E9-4305-A4A1-1E792CFE990C}" srcOrd="3" destOrd="0" presId="urn:microsoft.com/office/officeart/2009/3/layout/SnapshotPictureList"/>
    <dgm:cxn modelId="{27DAD13F-4478-3845-9426-4A47C8B17187}" type="presParOf" srcId="{C8E54212-F12B-46D4-BBA2-435DE50B711F}" destId="{143EC296-C8EB-41AE-8DA5-9EF9C645E5F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7</a:t>
          </a:r>
          <a:r>
            <a:rPr lang="ko-KR" altLang="en-US" sz="2400" b="1" dirty="0" smtClean="0"/>
            <a:t> </a:t>
          </a:r>
          <a:r>
            <a:rPr lang="en-US" altLang="ko-KR" sz="2400" dirty="0" smtClean="0"/>
            <a:t>-</a:t>
          </a:r>
          <a:r>
            <a:rPr lang="ko-KR" altLang="en-US" sz="2400" b="1" dirty="0" smtClean="0"/>
            <a:t> </a:t>
          </a:r>
          <a:r>
            <a:rPr lang="en-GB" altLang="ko-KR" sz="2400" b="0" dirty="0" smtClean="0"/>
            <a:t>HEAT TRANSFER</a:t>
          </a:r>
          <a:endParaRPr lang="ko-KR" altLang="en-US" sz="2400" b="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C876F9F-0ED4-43FA-A20E-67D6B94AE2AB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D00AAB58-563C-4AE7-94B2-793F81E50109}" type="pres">
      <dgm:prSet presAssocID="{41299014-71B4-431A-8074-337EE299D24D}" presName="composite" presStyleCnt="0"/>
      <dgm:spPr/>
    </dgm:pt>
    <dgm:pt modelId="{DD805234-E3C7-4EE8-ABEE-BA6BA3EE1E51}" type="pres">
      <dgm:prSet presAssocID="{41299014-71B4-431A-8074-337EE299D24D}" presName="ParentAccentShape" presStyleLbl="trBgShp" presStyleIdx="0" presStyleCnt="1"/>
      <dgm:spPr/>
    </dgm:pt>
    <dgm:pt modelId="{0D63570A-F120-402F-8313-A293F822E6B7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5E9376E-477C-4293-8D64-8E887BA642BA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81C66954-EA86-4357-9F06-0E80FF6D5B5C}" type="pres">
      <dgm:prSet presAssocID="{41299014-71B4-431A-8074-337EE299D24D}" presName="ChildAccentShape" presStyleLbl="trBgShp" presStyleIdx="0" presStyleCnt="1"/>
      <dgm:spPr/>
    </dgm:pt>
    <dgm:pt modelId="{6F2F9D7D-AD42-4E18-8DFD-2589317D5D7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EFC26CDF-8A7F-8C4F-90B1-21C85EAAF3C2}" type="presOf" srcId="{3278AE3D-344F-4457-86F5-8829AE0716CA}" destId="{EC876F9F-0ED4-43FA-A20E-67D6B94AE2AB}" srcOrd="0" destOrd="0" presId="urn:microsoft.com/office/officeart/2009/3/layout/SnapshotPictureList"/>
    <dgm:cxn modelId="{63626B33-E4BD-BE4D-AC79-F2EEB6549E54}" type="presOf" srcId="{41299014-71B4-431A-8074-337EE299D24D}" destId="{0D63570A-F120-402F-8313-A293F822E6B7}" srcOrd="0" destOrd="0" presId="urn:microsoft.com/office/officeart/2009/3/layout/SnapshotPictureList"/>
    <dgm:cxn modelId="{424808EB-744D-F743-8A6D-24BED50D85D4}" type="presParOf" srcId="{EC876F9F-0ED4-43FA-A20E-67D6B94AE2AB}" destId="{D00AAB58-563C-4AE7-94B2-793F81E50109}" srcOrd="0" destOrd="0" presId="urn:microsoft.com/office/officeart/2009/3/layout/SnapshotPictureList"/>
    <dgm:cxn modelId="{1473E6AC-2193-C24C-8F31-CC05F646126F}" type="presParOf" srcId="{D00AAB58-563C-4AE7-94B2-793F81E50109}" destId="{DD805234-E3C7-4EE8-ABEE-BA6BA3EE1E51}" srcOrd="0" destOrd="0" presId="urn:microsoft.com/office/officeart/2009/3/layout/SnapshotPictureList"/>
    <dgm:cxn modelId="{1B53B584-4942-6F47-A08A-ED1EABFB624C}" type="presParOf" srcId="{D00AAB58-563C-4AE7-94B2-793F81E50109}" destId="{0D63570A-F120-402F-8313-A293F822E6B7}" srcOrd="1" destOrd="0" presId="urn:microsoft.com/office/officeart/2009/3/layout/SnapshotPictureList"/>
    <dgm:cxn modelId="{CD6E8C31-E7C4-EF4A-80D6-734FC969A316}" type="presParOf" srcId="{D00AAB58-563C-4AE7-94B2-793F81E50109}" destId="{35E9376E-477C-4293-8D64-8E887BA642BA}" srcOrd="2" destOrd="0" presId="urn:microsoft.com/office/officeart/2009/3/layout/SnapshotPictureList"/>
    <dgm:cxn modelId="{36408B99-C857-A04C-BC09-29FFA75C359B}" type="presParOf" srcId="{D00AAB58-563C-4AE7-94B2-793F81E50109}" destId="{81C66954-EA86-4357-9F06-0E80FF6D5B5C}" srcOrd="3" destOrd="0" presId="urn:microsoft.com/office/officeart/2009/3/layout/SnapshotPictureList"/>
    <dgm:cxn modelId="{65653570-7945-7343-AA48-ADAC30B95875}" type="presParOf" srcId="{D00AAB58-563C-4AE7-94B2-793F81E50109}" destId="{6F2F9D7D-AD42-4E18-8DFD-2589317D5D7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8 </a:t>
          </a:r>
          <a:r>
            <a:rPr lang="en-US" altLang="ko-KR" sz="2400" dirty="0" smtClean="0"/>
            <a:t>-</a:t>
          </a:r>
          <a:r>
            <a:rPr lang="en-GB" altLang="ko-KR" sz="2400" b="1" dirty="0" smtClean="0"/>
            <a:t> </a:t>
          </a:r>
          <a:r>
            <a:rPr lang="en-GB" altLang="ko-KR" sz="2400" b="0" dirty="0" smtClean="0"/>
            <a:t>INSULATING ICE</a:t>
          </a:r>
          <a:endParaRPr lang="ko-KR" altLang="en-US" sz="2400" b="0" dirty="0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0A6D12E7-F481-401D-87A1-68FDC0130AE0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C8E54212-F12B-46D4-BBA2-435DE50B711F}" type="pres">
      <dgm:prSet presAssocID="{41299014-71B4-431A-8074-337EE299D24D}" presName="composite" presStyleCnt="0"/>
      <dgm:spPr/>
    </dgm:pt>
    <dgm:pt modelId="{5BB30B72-B893-4258-87C1-5E7358BDC577}" type="pres">
      <dgm:prSet presAssocID="{41299014-71B4-431A-8074-337EE299D24D}" presName="ParentAccentShape" presStyleLbl="trBgShp" presStyleIdx="0" presStyleCnt="1"/>
      <dgm:spPr/>
    </dgm:pt>
    <dgm:pt modelId="{0F2A0C39-D19A-467B-9280-1EB69CE4D9A8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C5BAF1C-63D9-446D-83CA-EBFF362976C6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579BC250-94E9-4305-A4A1-1E792CFE990C}" type="pres">
      <dgm:prSet presAssocID="{41299014-71B4-431A-8074-337EE299D24D}" presName="ChildAccentShape" presStyleLbl="trBgShp" presStyleIdx="0" presStyleCnt="1"/>
      <dgm:spPr/>
    </dgm:pt>
    <dgm:pt modelId="{143EC296-C8EB-41AE-8DA5-9EF9C645E5F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C073CAB5-F046-314C-873E-B73991B2C6E5}" type="presOf" srcId="{3278AE3D-344F-4457-86F5-8829AE0716CA}" destId="{0A6D12E7-F481-401D-87A1-68FDC0130AE0}" srcOrd="0" destOrd="0" presId="urn:microsoft.com/office/officeart/2009/3/layout/SnapshotPictureList"/>
    <dgm:cxn modelId="{4A01CEDB-FA2D-A340-8FC0-A7A874ADE348}" type="presOf" srcId="{41299014-71B4-431A-8074-337EE299D24D}" destId="{0F2A0C39-D19A-467B-9280-1EB69CE4D9A8}" srcOrd="0" destOrd="0" presId="urn:microsoft.com/office/officeart/2009/3/layout/SnapshotPictureList"/>
    <dgm:cxn modelId="{23DD4863-70A8-774B-92C9-AA003B132929}" type="presParOf" srcId="{0A6D12E7-F481-401D-87A1-68FDC0130AE0}" destId="{C8E54212-F12B-46D4-BBA2-435DE50B711F}" srcOrd="0" destOrd="0" presId="urn:microsoft.com/office/officeart/2009/3/layout/SnapshotPictureList"/>
    <dgm:cxn modelId="{5777198E-4B11-CA45-9632-5F076C47BD1D}" type="presParOf" srcId="{C8E54212-F12B-46D4-BBA2-435DE50B711F}" destId="{5BB30B72-B893-4258-87C1-5E7358BDC577}" srcOrd="0" destOrd="0" presId="urn:microsoft.com/office/officeart/2009/3/layout/SnapshotPictureList"/>
    <dgm:cxn modelId="{0AB2EA86-530D-1F46-A501-12629D5AB453}" type="presParOf" srcId="{C8E54212-F12B-46D4-BBA2-435DE50B711F}" destId="{0F2A0C39-D19A-467B-9280-1EB69CE4D9A8}" srcOrd="1" destOrd="0" presId="urn:microsoft.com/office/officeart/2009/3/layout/SnapshotPictureList"/>
    <dgm:cxn modelId="{DCF8C909-BBA9-CB4A-A6F6-1DE210D7CE66}" type="presParOf" srcId="{C8E54212-F12B-46D4-BBA2-435DE50B711F}" destId="{7C5BAF1C-63D9-446D-83CA-EBFF362976C6}" srcOrd="2" destOrd="0" presId="urn:microsoft.com/office/officeart/2009/3/layout/SnapshotPictureList"/>
    <dgm:cxn modelId="{30EF0524-700C-C641-A7BA-D17BF71134C1}" type="presParOf" srcId="{C8E54212-F12B-46D4-BBA2-435DE50B711F}" destId="{579BC250-94E9-4305-A4A1-1E792CFE990C}" srcOrd="3" destOrd="0" presId="urn:microsoft.com/office/officeart/2009/3/layout/SnapshotPictureList"/>
    <dgm:cxn modelId="{A718B26F-68FF-FD47-9481-E1E8E3AED351}" type="presParOf" srcId="{C8E54212-F12B-46D4-BBA2-435DE50B711F}" destId="{143EC296-C8EB-41AE-8DA5-9EF9C645E5F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278AE3D-344F-4457-86F5-8829AE0716CA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41299014-71B4-431A-8074-337EE299D24D}">
      <dgm:prSet phldrT="[텍스트]" custT="1"/>
      <dgm:spPr/>
      <dgm:t>
        <a:bodyPr/>
        <a:lstStyle/>
        <a:p>
          <a:pPr latinLnBrk="1"/>
          <a:endParaRPr lang="en-US" altLang="ko-KR" sz="2400" dirty="0" smtClean="0"/>
        </a:p>
        <a:p>
          <a:pPr latinLnBrk="1"/>
          <a:endParaRPr lang="en-US" altLang="ko-KR" sz="1600" dirty="0" smtClean="0"/>
        </a:p>
        <a:p>
          <a:pPr latinLnBrk="1"/>
          <a:r>
            <a:rPr lang="en-US" altLang="ko-KR" sz="2400" b="1" dirty="0" smtClean="0"/>
            <a:t>Unit 9 </a:t>
          </a:r>
          <a:r>
            <a:rPr lang="en-US" altLang="ko-KR" sz="2400" dirty="0" smtClean="0"/>
            <a:t>- DISSOLVING SUBSTANCES</a:t>
          </a:r>
          <a:endParaRPr lang="ko-KR" altLang="en-US" sz="2400" b="0" dirty="0"/>
        </a:p>
      </dgm:t>
    </dgm:pt>
    <dgm:pt modelId="{525DB354-C8D3-4406-A460-905C3E476693}" type="par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E5ADA09-CE21-4A97-B1F4-1DB2EBAEC57A}" type="sibTrans" cxnId="{452428CC-2A58-425E-A48D-1D6A6FAF2F0F}">
      <dgm:prSet/>
      <dgm:spPr/>
      <dgm:t>
        <a:bodyPr/>
        <a:lstStyle/>
        <a:p>
          <a:pPr latinLnBrk="1"/>
          <a:endParaRPr lang="ko-KR" altLang="en-US"/>
        </a:p>
      </dgm:t>
    </dgm:pt>
    <dgm:pt modelId="{EC876F9F-0ED4-43FA-A20E-67D6B94AE2AB}" type="pres">
      <dgm:prSet presAssocID="{3278AE3D-344F-4457-86F5-8829AE0716CA}" presName="Name0" presStyleCnt="0">
        <dgm:presLayoutVars>
          <dgm:chMax/>
          <dgm:chPref/>
          <dgm:dir/>
          <dgm:animLvl val="lvl"/>
        </dgm:presLayoutVars>
      </dgm:prSet>
      <dgm:spPr/>
    </dgm:pt>
    <dgm:pt modelId="{D00AAB58-563C-4AE7-94B2-793F81E50109}" type="pres">
      <dgm:prSet presAssocID="{41299014-71B4-431A-8074-337EE299D24D}" presName="composite" presStyleCnt="0"/>
      <dgm:spPr/>
    </dgm:pt>
    <dgm:pt modelId="{DD805234-E3C7-4EE8-ABEE-BA6BA3EE1E51}" type="pres">
      <dgm:prSet presAssocID="{41299014-71B4-431A-8074-337EE299D24D}" presName="ParentAccentShape" presStyleLbl="trBgShp" presStyleIdx="0" presStyleCnt="1"/>
      <dgm:spPr/>
    </dgm:pt>
    <dgm:pt modelId="{0D63570A-F120-402F-8313-A293F822E6B7}" type="pres">
      <dgm:prSet presAssocID="{41299014-71B4-431A-8074-337EE299D24D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5E9376E-477C-4293-8D64-8E887BA642BA}" type="pres">
      <dgm:prSet presAssocID="{41299014-71B4-431A-8074-337EE299D24D}" presName="ChildText" presStyleLbl="revTx" presStyleIdx="1" presStyleCnt="2">
        <dgm:presLayoutVars>
          <dgm:chMax val="0"/>
          <dgm:chPref val="0"/>
        </dgm:presLayoutVars>
      </dgm:prSet>
      <dgm:spPr/>
    </dgm:pt>
    <dgm:pt modelId="{81C66954-EA86-4357-9F06-0E80FF6D5B5C}" type="pres">
      <dgm:prSet presAssocID="{41299014-71B4-431A-8074-337EE299D24D}" presName="ChildAccentShape" presStyleLbl="trBgShp" presStyleIdx="0" presStyleCnt="1"/>
      <dgm:spPr/>
    </dgm:pt>
    <dgm:pt modelId="{6F2F9D7D-AD42-4E18-8DFD-2589317D5D77}" type="pres">
      <dgm:prSet presAssocID="{41299014-71B4-431A-8074-337EE299D24D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</dgm:pt>
  </dgm:ptLst>
  <dgm:cxnLst>
    <dgm:cxn modelId="{452428CC-2A58-425E-A48D-1D6A6FAF2F0F}" srcId="{3278AE3D-344F-4457-86F5-8829AE0716CA}" destId="{41299014-71B4-431A-8074-337EE299D24D}" srcOrd="0" destOrd="0" parTransId="{525DB354-C8D3-4406-A460-905C3E476693}" sibTransId="{EE5ADA09-CE21-4A97-B1F4-1DB2EBAEC57A}"/>
    <dgm:cxn modelId="{D124F75D-07E8-6244-B341-E5BD1B1D93B1}" type="presOf" srcId="{3278AE3D-344F-4457-86F5-8829AE0716CA}" destId="{EC876F9F-0ED4-43FA-A20E-67D6B94AE2AB}" srcOrd="0" destOrd="0" presId="urn:microsoft.com/office/officeart/2009/3/layout/SnapshotPictureList"/>
    <dgm:cxn modelId="{1A74040A-C0EF-8848-AE57-36C558347D15}" type="presOf" srcId="{41299014-71B4-431A-8074-337EE299D24D}" destId="{0D63570A-F120-402F-8313-A293F822E6B7}" srcOrd="0" destOrd="0" presId="urn:microsoft.com/office/officeart/2009/3/layout/SnapshotPictureList"/>
    <dgm:cxn modelId="{4EA894D8-3ACD-834E-8DA4-038899A9C64F}" type="presParOf" srcId="{EC876F9F-0ED4-43FA-A20E-67D6B94AE2AB}" destId="{D00AAB58-563C-4AE7-94B2-793F81E50109}" srcOrd="0" destOrd="0" presId="urn:microsoft.com/office/officeart/2009/3/layout/SnapshotPictureList"/>
    <dgm:cxn modelId="{88FFC41D-4E22-3849-8478-5F5ABFE03CA0}" type="presParOf" srcId="{D00AAB58-563C-4AE7-94B2-793F81E50109}" destId="{DD805234-E3C7-4EE8-ABEE-BA6BA3EE1E51}" srcOrd="0" destOrd="0" presId="urn:microsoft.com/office/officeart/2009/3/layout/SnapshotPictureList"/>
    <dgm:cxn modelId="{67ECCC30-7BAD-AC47-9F63-C3A0904A8ABB}" type="presParOf" srcId="{D00AAB58-563C-4AE7-94B2-793F81E50109}" destId="{0D63570A-F120-402F-8313-A293F822E6B7}" srcOrd="1" destOrd="0" presId="urn:microsoft.com/office/officeart/2009/3/layout/SnapshotPictureList"/>
    <dgm:cxn modelId="{9A11D07D-BDD7-E347-94D4-D895E443C89F}" type="presParOf" srcId="{D00AAB58-563C-4AE7-94B2-793F81E50109}" destId="{35E9376E-477C-4293-8D64-8E887BA642BA}" srcOrd="2" destOrd="0" presId="urn:microsoft.com/office/officeart/2009/3/layout/SnapshotPictureList"/>
    <dgm:cxn modelId="{5DA7859B-F5B8-794E-8CBB-B30A37E40E98}" type="presParOf" srcId="{D00AAB58-563C-4AE7-94B2-793F81E50109}" destId="{81C66954-EA86-4357-9F06-0E80FF6D5B5C}" srcOrd="3" destOrd="0" presId="urn:microsoft.com/office/officeart/2009/3/layout/SnapshotPictureList"/>
    <dgm:cxn modelId="{4FEAB950-83D0-2448-910E-D48D1CCAD4A9}" type="presParOf" srcId="{D00AAB58-563C-4AE7-94B2-793F81E50109}" destId="{6F2F9D7D-AD42-4E18-8DFD-2589317D5D7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05234-E3C7-4EE8-ABEE-BA6BA3EE1E51}">
      <dsp:nvSpPr>
        <dsp:cNvPr id="0" name=""/>
        <dsp:cNvSpPr/>
      </dsp:nvSpPr>
      <dsp:spPr>
        <a:xfrm>
          <a:off x="141693" y="1810050"/>
          <a:ext cx="3611074" cy="2569680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2F9D7D-AD42-4E18-8DFD-2589317D5D77}">
      <dsp:nvSpPr>
        <dsp:cNvPr id="0" name=""/>
        <dsp:cNvSpPr/>
      </dsp:nvSpPr>
      <dsp:spPr>
        <a:xfrm>
          <a:off x="2851" y="1502149"/>
          <a:ext cx="3472231" cy="243069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63570A-F120-402F-8313-A293F822E6B7}">
      <dsp:nvSpPr>
        <dsp:cNvPr id="0" name=""/>
        <dsp:cNvSpPr/>
      </dsp:nvSpPr>
      <dsp:spPr>
        <a:xfrm>
          <a:off x="282869" y="3933706"/>
          <a:ext cx="3331055" cy="305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1 </a:t>
          </a:r>
          <a:r>
            <a:rPr lang="en-US" altLang="ko-KR" sz="2400" kern="1200" dirty="0" smtClean="0"/>
            <a:t>- WHAT’S THE TEMPERATURE? </a:t>
          </a:r>
          <a:endParaRPr lang="ko-KR" altLang="en-US" sz="2400" kern="1200" dirty="0"/>
        </a:p>
      </dsp:txBody>
      <dsp:txXfrm>
        <a:off x="282869" y="3933706"/>
        <a:ext cx="3331055" cy="305023"/>
      </dsp:txXfrm>
    </dsp:sp>
    <dsp:sp modelId="{35E9376E-477C-4293-8D64-8E887BA642BA}">
      <dsp:nvSpPr>
        <dsp:cNvPr id="0" name=""/>
        <dsp:cNvSpPr/>
      </dsp:nvSpPr>
      <dsp:spPr>
        <a:xfrm>
          <a:off x="3899777" y="1810050"/>
          <a:ext cx="1650943" cy="2569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B30B72-B893-4258-87C1-5E7358BDC577}">
      <dsp:nvSpPr>
        <dsp:cNvPr id="0" name=""/>
        <dsp:cNvSpPr/>
      </dsp:nvSpPr>
      <dsp:spPr>
        <a:xfrm>
          <a:off x="142428" y="1816151"/>
          <a:ext cx="3629787" cy="2582997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EC296-C8EB-41AE-8DA5-9EF9C645E5F7}">
      <dsp:nvSpPr>
        <dsp:cNvPr id="0" name=""/>
        <dsp:cNvSpPr/>
      </dsp:nvSpPr>
      <dsp:spPr>
        <a:xfrm>
          <a:off x="2866" y="1506654"/>
          <a:ext cx="3490225" cy="244329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A0C39-D19A-467B-9280-1EB69CE4D9A8}">
      <dsp:nvSpPr>
        <dsp:cNvPr id="0" name=""/>
        <dsp:cNvSpPr/>
      </dsp:nvSpPr>
      <dsp:spPr>
        <a:xfrm>
          <a:off x="284335" y="3950812"/>
          <a:ext cx="3348317" cy="306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10 </a:t>
          </a:r>
          <a:r>
            <a:rPr lang="en-US" altLang="ko-KR" sz="2400" kern="1200" dirty="0" smtClean="0"/>
            <a:t>- SOLVENTS AND SOLUTES</a:t>
          </a:r>
          <a:endParaRPr lang="ko-KR" altLang="en-US" sz="2400" b="0" kern="1200" dirty="0"/>
        </a:p>
      </dsp:txBody>
      <dsp:txXfrm>
        <a:off x="284335" y="3950812"/>
        <a:ext cx="3348317" cy="306604"/>
      </dsp:txXfrm>
    </dsp:sp>
    <dsp:sp modelId="{7C5BAF1C-63D9-446D-83CA-EBFF362976C6}">
      <dsp:nvSpPr>
        <dsp:cNvPr id="0" name=""/>
        <dsp:cNvSpPr/>
      </dsp:nvSpPr>
      <dsp:spPr>
        <a:xfrm>
          <a:off x="3919987" y="1816151"/>
          <a:ext cx="1659498" cy="2582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05234-E3C7-4EE8-ABEE-BA6BA3EE1E51}">
      <dsp:nvSpPr>
        <dsp:cNvPr id="0" name=""/>
        <dsp:cNvSpPr/>
      </dsp:nvSpPr>
      <dsp:spPr>
        <a:xfrm>
          <a:off x="141693" y="1810050"/>
          <a:ext cx="3611074" cy="2569680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2F9D7D-AD42-4E18-8DFD-2589317D5D77}">
      <dsp:nvSpPr>
        <dsp:cNvPr id="0" name=""/>
        <dsp:cNvSpPr/>
      </dsp:nvSpPr>
      <dsp:spPr>
        <a:xfrm>
          <a:off x="2851" y="1502149"/>
          <a:ext cx="3472231" cy="243069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63570A-F120-402F-8313-A293F822E6B7}">
      <dsp:nvSpPr>
        <dsp:cNvPr id="0" name=""/>
        <dsp:cNvSpPr/>
      </dsp:nvSpPr>
      <dsp:spPr>
        <a:xfrm>
          <a:off x="282869" y="3933706"/>
          <a:ext cx="3331055" cy="305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11 </a:t>
          </a:r>
          <a:r>
            <a:rPr lang="en-US" altLang="ko-KR" sz="2400" kern="1200" dirty="0" smtClean="0"/>
            <a:t>- ALL THE STARS IN THE SKY</a:t>
          </a:r>
          <a:endParaRPr lang="ko-KR" altLang="en-US" sz="2400" kern="1200" dirty="0"/>
        </a:p>
      </dsp:txBody>
      <dsp:txXfrm>
        <a:off x="282869" y="3933706"/>
        <a:ext cx="3331055" cy="305023"/>
      </dsp:txXfrm>
    </dsp:sp>
    <dsp:sp modelId="{35E9376E-477C-4293-8D64-8E887BA642BA}">
      <dsp:nvSpPr>
        <dsp:cNvPr id="0" name=""/>
        <dsp:cNvSpPr/>
      </dsp:nvSpPr>
      <dsp:spPr>
        <a:xfrm>
          <a:off x="3899777" y="1810050"/>
          <a:ext cx="1650943" cy="2569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B30B72-B893-4258-87C1-5E7358BDC577}">
      <dsp:nvSpPr>
        <dsp:cNvPr id="0" name=""/>
        <dsp:cNvSpPr/>
      </dsp:nvSpPr>
      <dsp:spPr>
        <a:xfrm>
          <a:off x="142428" y="1816151"/>
          <a:ext cx="3629787" cy="2582997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EC296-C8EB-41AE-8DA5-9EF9C645E5F7}">
      <dsp:nvSpPr>
        <dsp:cNvPr id="0" name=""/>
        <dsp:cNvSpPr/>
      </dsp:nvSpPr>
      <dsp:spPr>
        <a:xfrm>
          <a:off x="2866" y="1506654"/>
          <a:ext cx="3490225" cy="244329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A0C39-D19A-467B-9280-1EB69CE4D9A8}">
      <dsp:nvSpPr>
        <dsp:cNvPr id="0" name=""/>
        <dsp:cNvSpPr/>
      </dsp:nvSpPr>
      <dsp:spPr>
        <a:xfrm>
          <a:off x="284335" y="3950812"/>
          <a:ext cx="3348317" cy="306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12 </a:t>
          </a:r>
          <a:r>
            <a:rPr lang="en-US" altLang="ko-KR" sz="2400" kern="1200" dirty="0" smtClean="0"/>
            <a:t>- ORION AND THE BIG DIPPER </a:t>
          </a:r>
          <a:endParaRPr lang="ko-KR" altLang="en-US" sz="2400" kern="1200" dirty="0"/>
        </a:p>
      </dsp:txBody>
      <dsp:txXfrm>
        <a:off x="284335" y="3950812"/>
        <a:ext cx="3348317" cy="306604"/>
      </dsp:txXfrm>
    </dsp:sp>
    <dsp:sp modelId="{7C5BAF1C-63D9-446D-83CA-EBFF362976C6}">
      <dsp:nvSpPr>
        <dsp:cNvPr id="0" name=""/>
        <dsp:cNvSpPr/>
      </dsp:nvSpPr>
      <dsp:spPr>
        <a:xfrm>
          <a:off x="3919987" y="1816151"/>
          <a:ext cx="1659498" cy="2582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05234-E3C7-4EE8-ABEE-BA6BA3EE1E51}">
      <dsp:nvSpPr>
        <dsp:cNvPr id="0" name=""/>
        <dsp:cNvSpPr/>
      </dsp:nvSpPr>
      <dsp:spPr>
        <a:xfrm>
          <a:off x="141693" y="1810050"/>
          <a:ext cx="3611074" cy="2569680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2F9D7D-AD42-4E18-8DFD-2589317D5D77}">
      <dsp:nvSpPr>
        <dsp:cNvPr id="0" name=""/>
        <dsp:cNvSpPr/>
      </dsp:nvSpPr>
      <dsp:spPr>
        <a:xfrm>
          <a:off x="2851" y="1502149"/>
          <a:ext cx="3472231" cy="243069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63570A-F120-402F-8313-A293F822E6B7}">
      <dsp:nvSpPr>
        <dsp:cNvPr id="0" name=""/>
        <dsp:cNvSpPr/>
      </dsp:nvSpPr>
      <dsp:spPr>
        <a:xfrm>
          <a:off x="282869" y="3933706"/>
          <a:ext cx="3331055" cy="305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13 </a:t>
          </a:r>
          <a:r>
            <a:rPr lang="en-US" altLang="ko-KR" sz="2400" kern="1200" dirty="0" smtClean="0"/>
            <a:t>- WATER IN THE AIR</a:t>
          </a:r>
          <a:endParaRPr lang="ko-KR" altLang="en-US" sz="2400" kern="1200" dirty="0"/>
        </a:p>
      </dsp:txBody>
      <dsp:txXfrm>
        <a:off x="282869" y="3933706"/>
        <a:ext cx="3331055" cy="305023"/>
      </dsp:txXfrm>
    </dsp:sp>
    <dsp:sp modelId="{35E9376E-477C-4293-8D64-8E887BA642BA}">
      <dsp:nvSpPr>
        <dsp:cNvPr id="0" name=""/>
        <dsp:cNvSpPr/>
      </dsp:nvSpPr>
      <dsp:spPr>
        <a:xfrm>
          <a:off x="3899777" y="1810050"/>
          <a:ext cx="1650943" cy="2569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B30B72-B893-4258-87C1-5E7358BDC577}">
      <dsp:nvSpPr>
        <dsp:cNvPr id="0" name=""/>
        <dsp:cNvSpPr/>
      </dsp:nvSpPr>
      <dsp:spPr>
        <a:xfrm>
          <a:off x="142428" y="1816151"/>
          <a:ext cx="3629787" cy="2582997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EC296-C8EB-41AE-8DA5-9EF9C645E5F7}">
      <dsp:nvSpPr>
        <dsp:cNvPr id="0" name=""/>
        <dsp:cNvSpPr/>
      </dsp:nvSpPr>
      <dsp:spPr>
        <a:xfrm>
          <a:off x="2866" y="1506654"/>
          <a:ext cx="3490225" cy="244329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A0C39-D19A-467B-9280-1EB69CE4D9A8}">
      <dsp:nvSpPr>
        <dsp:cNvPr id="0" name=""/>
        <dsp:cNvSpPr/>
      </dsp:nvSpPr>
      <dsp:spPr>
        <a:xfrm>
          <a:off x="284335" y="3950812"/>
          <a:ext cx="3348317" cy="306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14 </a:t>
          </a:r>
          <a:r>
            <a:rPr lang="en-US" altLang="ko-KR" sz="2400" kern="1200" dirty="0" smtClean="0"/>
            <a:t>- STEAMING HOT SOUP</a:t>
          </a:r>
          <a:endParaRPr lang="ko-KR" altLang="en-US" sz="2400" kern="1200" dirty="0"/>
        </a:p>
      </dsp:txBody>
      <dsp:txXfrm>
        <a:off x="284335" y="3950812"/>
        <a:ext cx="3348317" cy="306604"/>
      </dsp:txXfrm>
    </dsp:sp>
    <dsp:sp modelId="{7C5BAF1C-63D9-446D-83CA-EBFF362976C6}">
      <dsp:nvSpPr>
        <dsp:cNvPr id="0" name=""/>
        <dsp:cNvSpPr/>
      </dsp:nvSpPr>
      <dsp:spPr>
        <a:xfrm>
          <a:off x="3919987" y="1816151"/>
          <a:ext cx="1659498" cy="2582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B30B72-B893-4258-87C1-5E7358BDC577}">
      <dsp:nvSpPr>
        <dsp:cNvPr id="0" name=""/>
        <dsp:cNvSpPr/>
      </dsp:nvSpPr>
      <dsp:spPr>
        <a:xfrm>
          <a:off x="142428" y="1816151"/>
          <a:ext cx="3629787" cy="2582997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EC296-C8EB-41AE-8DA5-9EF9C645E5F7}">
      <dsp:nvSpPr>
        <dsp:cNvPr id="0" name=""/>
        <dsp:cNvSpPr/>
      </dsp:nvSpPr>
      <dsp:spPr>
        <a:xfrm>
          <a:off x="2866" y="1506654"/>
          <a:ext cx="3490225" cy="244329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A0C39-D19A-467B-9280-1EB69CE4D9A8}">
      <dsp:nvSpPr>
        <dsp:cNvPr id="0" name=""/>
        <dsp:cNvSpPr/>
      </dsp:nvSpPr>
      <dsp:spPr>
        <a:xfrm>
          <a:off x="284335" y="3950812"/>
          <a:ext cx="3348317" cy="306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2 </a:t>
          </a:r>
          <a:r>
            <a:rPr lang="en-US" altLang="ko-KR" sz="2400" kern="1200" dirty="0" smtClean="0"/>
            <a:t>- JAMES FEELS HOT</a:t>
          </a:r>
          <a:endParaRPr lang="ko-KR" altLang="en-US" sz="2400" kern="1200" dirty="0"/>
        </a:p>
      </dsp:txBody>
      <dsp:txXfrm>
        <a:off x="284335" y="3950812"/>
        <a:ext cx="3348317" cy="306604"/>
      </dsp:txXfrm>
    </dsp:sp>
    <dsp:sp modelId="{7C5BAF1C-63D9-446D-83CA-EBFF362976C6}">
      <dsp:nvSpPr>
        <dsp:cNvPr id="0" name=""/>
        <dsp:cNvSpPr/>
      </dsp:nvSpPr>
      <dsp:spPr>
        <a:xfrm>
          <a:off x="3919987" y="1816151"/>
          <a:ext cx="1659498" cy="2582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05234-E3C7-4EE8-ABEE-BA6BA3EE1E51}">
      <dsp:nvSpPr>
        <dsp:cNvPr id="0" name=""/>
        <dsp:cNvSpPr/>
      </dsp:nvSpPr>
      <dsp:spPr>
        <a:xfrm>
          <a:off x="141693" y="1810050"/>
          <a:ext cx="3611074" cy="2569680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2F9D7D-AD42-4E18-8DFD-2589317D5D77}">
      <dsp:nvSpPr>
        <dsp:cNvPr id="0" name=""/>
        <dsp:cNvSpPr/>
      </dsp:nvSpPr>
      <dsp:spPr>
        <a:xfrm>
          <a:off x="2851" y="1502149"/>
          <a:ext cx="3472231" cy="243069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63570A-F120-402F-8313-A293F822E6B7}">
      <dsp:nvSpPr>
        <dsp:cNvPr id="0" name=""/>
        <dsp:cNvSpPr/>
      </dsp:nvSpPr>
      <dsp:spPr>
        <a:xfrm>
          <a:off x="282869" y="3933706"/>
          <a:ext cx="3331055" cy="305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3 </a:t>
          </a:r>
          <a:r>
            <a:rPr lang="en-US" altLang="ko-KR" sz="2400" kern="1200" dirty="0" smtClean="0"/>
            <a:t>- MELTING POINTS</a:t>
          </a:r>
          <a:endParaRPr lang="ko-KR" altLang="en-US" sz="2400" kern="1200" dirty="0"/>
        </a:p>
      </dsp:txBody>
      <dsp:txXfrm>
        <a:off x="282869" y="3933706"/>
        <a:ext cx="3331055" cy="305023"/>
      </dsp:txXfrm>
    </dsp:sp>
    <dsp:sp modelId="{35E9376E-477C-4293-8D64-8E887BA642BA}">
      <dsp:nvSpPr>
        <dsp:cNvPr id="0" name=""/>
        <dsp:cNvSpPr/>
      </dsp:nvSpPr>
      <dsp:spPr>
        <a:xfrm>
          <a:off x="3899777" y="1810050"/>
          <a:ext cx="1650943" cy="2569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B30B72-B893-4258-87C1-5E7358BDC577}">
      <dsp:nvSpPr>
        <dsp:cNvPr id="0" name=""/>
        <dsp:cNvSpPr/>
      </dsp:nvSpPr>
      <dsp:spPr>
        <a:xfrm>
          <a:off x="142428" y="1816151"/>
          <a:ext cx="3629787" cy="2582997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EC296-C8EB-41AE-8DA5-9EF9C645E5F7}">
      <dsp:nvSpPr>
        <dsp:cNvPr id="0" name=""/>
        <dsp:cNvSpPr/>
      </dsp:nvSpPr>
      <dsp:spPr>
        <a:xfrm>
          <a:off x="2866" y="1506654"/>
          <a:ext cx="3490225" cy="244329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A0C39-D19A-467B-9280-1EB69CE4D9A8}">
      <dsp:nvSpPr>
        <dsp:cNvPr id="0" name=""/>
        <dsp:cNvSpPr/>
      </dsp:nvSpPr>
      <dsp:spPr>
        <a:xfrm>
          <a:off x="284335" y="3950812"/>
          <a:ext cx="3348317" cy="306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4 </a:t>
          </a:r>
          <a:r>
            <a:rPr lang="en-US" altLang="ko-KR" sz="2400" kern="1200" dirty="0" smtClean="0"/>
            <a:t>- THE CASE OF THE DISAPPEARING SNOWMAN</a:t>
          </a:r>
          <a:endParaRPr lang="ko-KR" altLang="en-US" sz="2400" kern="1200" dirty="0"/>
        </a:p>
      </dsp:txBody>
      <dsp:txXfrm>
        <a:off x="284335" y="3950812"/>
        <a:ext cx="3348317" cy="306604"/>
      </dsp:txXfrm>
    </dsp:sp>
    <dsp:sp modelId="{7C5BAF1C-63D9-446D-83CA-EBFF362976C6}">
      <dsp:nvSpPr>
        <dsp:cNvPr id="0" name=""/>
        <dsp:cNvSpPr/>
      </dsp:nvSpPr>
      <dsp:spPr>
        <a:xfrm>
          <a:off x="3919987" y="1816151"/>
          <a:ext cx="1659498" cy="2582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05234-E3C7-4EE8-ABEE-BA6BA3EE1E51}">
      <dsp:nvSpPr>
        <dsp:cNvPr id="0" name=""/>
        <dsp:cNvSpPr/>
      </dsp:nvSpPr>
      <dsp:spPr>
        <a:xfrm>
          <a:off x="141693" y="1810050"/>
          <a:ext cx="3611074" cy="2569680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2F9D7D-AD42-4E18-8DFD-2589317D5D77}">
      <dsp:nvSpPr>
        <dsp:cNvPr id="0" name=""/>
        <dsp:cNvSpPr/>
      </dsp:nvSpPr>
      <dsp:spPr>
        <a:xfrm>
          <a:off x="2851" y="1502149"/>
          <a:ext cx="3472231" cy="243069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63570A-F120-402F-8313-A293F822E6B7}">
      <dsp:nvSpPr>
        <dsp:cNvPr id="0" name=""/>
        <dsp:cNvSpPr/>
      </dsp:nvSpPr>
      <dsp:spPr>
        <a:xfrm>
          <a:off x="282869" y="3933706"/>
          <a:ext cx="3331055" cy="305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5 </a:t>
          </a:r>
          <a:r>
            <a:rPr lang="en-US" altLang="ko-KR" sz="2400" kern="1200" dirty="0" smtClean="0"/>
            <a:t>-</a:t>
          </a:r>
          <a:r>
            <a:rPr lang="en-US" altLang="ko-KR" sz="2400" b="1" kern="1200" dirty="0" smtClean="0"/>
            <a:t> </a:t>
          </a:r>
          <a:r>
            <a:rPr lang="en-US" altLang="ko-KR" sz="2400" b="0" kern="1200" dirty="0" smtClean="0"/>
            <a:t>WET AND DRY</a:t>
          </a:r>
          <a:endParaRPr lang="ko-KR" altLang="en-US" sz="2400" b="0" kern="1200" dirty="0"/>
        </a:p>
      </dsp:txBody>
      <dsp:txXfrm>
        <a:off x="282869" y="3933706"/>
        <a:ext cx="3331055" cy="305023"/>
      </dsp:txXfrm>
    </dsp:sp>
    <dsp:sp modelId="{35E9376E-477C-4293-8D64-8E887BA642BA}">
      <dsp:nvSpPr>
        <dsp:cNvPr id="0" name=""/>
        <dsp:cNvSpPr/>
      </dsp:nvSpPr>
      <dsp:spPr>
        <a:xfrm>
          <a:off x="3899777" y="1810050"/>
          <a:ext cx="1650943" cy="2569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B30B72-B893-4258-87C1-5E7358BDC577}">
      <dsp:nvSpPr>
        <dsp:cNvPr id="0" name=""/>
        <dsp:cNvSpPr/>
      </dsp:nvSpPr>
      <dsp:spPr>
        <a:xfrm>
          <a:off x="142428" y="1816151"/>
          <a:ext cx="3629787" cy="2582997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EC296-C8EB-41AE-8DA5-9EF9C645E5F7}">
      <dsp:nvSpPr>
        <dsp:cNvPr id="0" name=""/>
        <dsp:cNvSpPr/>
      </dsp:nvSpPr>
      <dsp:spPr>
        <a:xfrm>
          <a:off x="2866" y="1506654"/>
          <a:ext cx="3490225" cy="244329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A0C39-D19A-467B-9280-1EB69CE4D9A8}">
      <dsp:nvSpPr>
        <dsp:cNvPr id="0" name=""/>
        <dsp:cNvSpPr/>
      </dsp:nvSpPr>
      <dsp:spPr>
        <a:xfrm>
          <a:off x="284335" y="3950812"/>
          <a:ext cx="3348317" cy="306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</a:t>
          </a:r>
          <a:r>
            <a:rPr lang="en-GB" altLang="ko-KR" sz="2400" b="1" kern="1200" dirty="0" smtClean="0"/>
            <a:t>6 </a:t>
          </a:r>
          <a:r>
            <a:rPr lang="en-US" altLang="ko-KR" sz="2400" kern="1200" dirty="0" smtClean="0"/>
            <a:t>-</a:t>
          </a:r>
          <a:r>
            <a:rPr lang="en-GB" altLang="ko-KR" sz="2400" b="1" kern="1200" dirty="0" smtClean="0"/>
            <a:t> </a:t>
          </a:r>
          <a:r>
            <a:rPr lang="en-GB" altLang="ko-KR" sz="2400" b="0" kern="1200" dirty="0" smtClean="0"/>
            <a:t>HOT AND HUMID</a:t>
          </a:r>
          <a:endParaRPr lang="ko-KR" altLang="en-US" sz="2400" b="0" kern="1200" dirty="0"/>
        </a:p>
      </dsp:txBody>
      <dsp:txXfrm>
        <a:off x="284335" y="3950812"/>
        <a:ext cx="3348317" cy="306604"/>
      </dsp:txXfrm>
    </dsp:sp>
    <dsp:sp modelId="{7C5BAF1C-63D9-446D-83CA-EBFF362976C6}">
      <dsp:nvSpPr>
        <dsp:cNvPr id="0" name=""/>
        <dsp:cNvSpPr/>
      </dsp:nvSpPr>
      <dsp:spPr>
        <a:xfrm>
          <a:off x="3919987" y="1816151"/>
          <a:ext cx="1659498" cy="2582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05234-E3C7-4EE8-ABEE-BA6BA3EE1E51}">
      <dsp:nvSpPr>
        <dsp:cNvPr id="0" name=""/>
        <dsp:cNvSpPr/>
      </dsp:nvSpPr>
      <dsp:spPr>
        <a:xfrm>
          <a:off x="141693" y="1810050"/>
          <a:ext cx="3611074" cy="2569680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2F9D7D-AD42-4E18-8DFD-2589317D5D77}">
      <dsp:nvSpPr>
        <dsp:cNvPr id="0" name=""/>
        <dsp:cNvSpPr/>
      </dsp:nvSpPr>
      <dsp:spPr>
        <a:xfrm>
          <a:off x="2851" y="1502149"/>
          <a:ext cx="3472231" cy="243069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63570A-F120-402F-8313-A293F822E6B7}">
      <dsp:nvSpPr>
        <dsp:cNvPr id="0" name=""/>
        <dsp:cNvSpPr/>
      </dsp:nvSpPr>
      <dsp:spPr>
        <a:xfrm>
          <a:off x="282869" y="3933706"/>
          <a:ext cx="3331055" cy="305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7</a:t>
          </a:r>
          <a:r>
            <a:rPr lang="ko-KR" altLang="en-US" sz="2400" b="1" kern="1200" dirty="0" smtClean="0"/>
            <a:t> </a:t>
          </a:r>
          <a:r>
            <a:rPr lang="en-US" altLang="ko-KR" sz="2400" kern="1200" dirty="0" smtClean="0"/>
            <a:t>-</a:t>
          </a:r>
          <a:r>
            <a:rPr lang="ko-KR" altLang="en-US" sz="2400" b="1" kern="1200" dirty="0" smtClean="0"/>
            <a:t> </a:t>
          </a:r>
          <a:r>
            <a:rPr lang="en-GB" altLang="ko-KR" sz="2400" b="0" kern="1200" dirty="0" smtClean="0"/>
            <a:t>HEAT TRANSFER</a:t>
          </a:r>
          <a:endParaRPr lang="ko-KR" altLang="en-US" sz="2400" b="0" kern="1200" dirty="0"/>
        </a:p>
      </dsp:txBody>
      <dsp:txXfrm>
        <a:off x="282869" y="3933706"/>
        <a:ext cx="3331055" cy="305023"/>
      </dsp:txXfrm>
    </dsp:sp>
    <dsp:sp modelId="{35E9376E-477C-4293-8D64-8E887BA642BA}">
      <dsp:nvSpPr>
        <dsp:cNvPr id="0" name=""/>
        <dsp:cNvSpPr/>
      </dsp:nvSpPr>
      <dsp:spPr>
        <a:xfrm>
          <a:off x="3899777" y="1810050"/>
          <a:ext cx="1650943" cy="2569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B30B72-B893-4258-87C1-5E7358BDC577}">
      <dsp:nvSpPr>
        <dsp:cNvPr id="0" name=""/>
        <dsp:cNvSpPr/>
      </dsp:nvSpPr>
      <dsp:spPr>
        <a:xfrm>
          <a:off x="142428" y="1816151"/>
          <a:ext cx="3629787" cy="2582997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EC296-C8EB-41AE-8DA5-9EF9C645E5F7}">
      <dsp:nvSpPr>
        <dsp:cNvPr id="0" name=""/>
        <dsp:cNvSpPr/>
      </dsp:nvSpPr>
      <dsp:spPr>
        <a:xfrm>
          <a:off x="2866" y="1506654"/>
          <a:ext cx="3490225" cy="244329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A0C39-D19A-467B-9280-1EB69CE4D9A8}">
      <dsp:nvSpPr>
        <dsp:cNvPr id="0" name=""/>
        <dsp:cNvSpPr/>
      </dsp:nvSpPr>
      <dsp:spPr>
        <a:xfrm>
          <a:off x="284335" y="3950812"/>
          <a:ext cx="3348317" cy="306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8 </a:t>
          </a:r>
          <a:r>
            <a:rPr lang="en-US" altLang="ko-KR" sz="2400" kern="1200" dirty="0" smtClean="0"/>
            <a:t>-</a:t>
          </a:r>
          <a:r>
            <a:rPr lang="en-GB" altLang="ko-KR" sz="2400" b="1" kern="1200" dirty="0" smtClean="0"/>
            <a:t> </a:t>
          </a:r>
          <a:r>
            <a:rPr lang="en-GB" altLang="ko-KR" sz="2400" b="0" kern="1200" dirty="0" smtClean="0"/>
            <a:t>INSULATING ICE</a:t>
          </a:r>
          <a:endParaRPr lang="ko-KR" altLang="en-US" sz="2400" b="0" kern="1200" dirty="0"/>
        </a:p>
      </dsp:txBody>
      <dsp:txXfrm>
        <a:off x="284335" y="3950812"/>
        <a:ext cx="3348317" cy="306604"/>
      </dsp:txXfrm>
    </dsp:sp>
    <dsp:sp modelId="{7C5BAF1C-63D9-446D-83CA-EBFF362976C6}">
      <dsp:nvSpPr>
        <dsp:cNvPr id="0" name=""/>
        <dsp:cNvSpPr/>
      </dsp:nvSpPr>
      <dsp:spPr>
        <a:xfrm>
          <a:off x="3919987" y="1816151"/>
          <a:ext cx="1659498" cy="2582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05234-E3C7-4EE8-ABEE-BA6BA3EE1E51}">
      <dsp:nvSpPr>
        <dsp:cNvPr id="0" name=""/>
        <dsp:cNvSpPr/>
      </dsp:nvSpPr>
      <dsp:spPr>
        <a:xfrm>
          <a:off x="141693" y="1810050"/>
          <a:ext cx="3611074" cy="2569680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2F9D7D-AD42-4E18-8DFD-2589317D5D77}">
      <dsp:nvSpPr>
        <dsp:cNvPr id="0" name=""/>
        <dsp:cNvSpPr/>
      </dsp:nvSpPr>
      <dsp:spPr>
        <a:xfrm>
          <a:off x="2851" y="1502149"/>
          <a:ext cx="3472231" cy="243069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63570A-F120-402F-8313-A293F822E6B7}">
      <dsp:nvSpPr>
        <dsp:cNvPr id="0" name=""/>
        <dsp:cNvSpPr/>
      </dsp:nvSpPr>
      <dsp:spPr>
        <a:xfrm>
          <a:off x="282869" y="3933706"/>
          <a:ext cx="3331055" cy="305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4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/>
        </a:p>
        <a:p>
          <a:pPr lvl="0" algn="l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 smtClean="0"/>
            <a:t>Unit 9 </a:t>
          </a:r>
          <a:r>
            <a:rPr lang="en-US" altLang="ko-KR" sz="2400" kern="1200" dirty="0" smtClean="0"/>
            <a:t>- DISSOLVING SUBSTANCES</a:t>
          </a:r>
          <a:endParaRPr lang="ko-KR" altLang="en-US" sz="2400" b="0" kern="1200" dirty="0"/>
        </a:p>
      </dsp:txBody>
      <dsp:txXfrm>
        <a:off x="282869" y="3933706"/>
        <a:ext cx="3331055" cy="305023"/>
      </dsp:txXfrm>
    </dsp:sp>
    <dsp:sp modelId="{35E9376E-477C-4293-8D64-8E887BA642BA}">
      <dsp:nvSpPr>
        <dsp:cNvPr id="0" name=""/>
        <dsp:cNvSpPr/>
      </dsp:nvSpPr>
      <dsp:spPr>
        <a:xfrm>
          <a:off x="3899777" y="1810050"/>
          <a:ext cx="1650943" cy="2569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4"/>
            <a:ext cx="7772400" cy="2387603"/>
          </a:xfrm>
        </p:spPr>
        <p:txBody>
          <a:bodyPr anchor="b"/>
          <a:lstStyle>
            <a:lvl1pPr algn="ctr">
              <a:defRPr sz="5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40"/>
            <a:ext cx="6858000" cy="1655760"/>
          </a:xfrm>
        </p:spPr>
        <p:txBody>
          <a:bodyPr/>
          <a:lstStyle>
            <a:lvl1pPr marL="0" indent="0" algn="ctr">
              <a:buNone/>
              <a:defRPr sz="2300"/>
            </a:lvl1pPr>
            <a:lvl2pPr marL="426710" indent="0" algn="ctr">
              <a:buNone/>
              <a:defRPr sz="1900"/>
            </a:lvl2pPr>
            <a:lvl3pPr marL="853420" indent="0" algn="ctr">
              <a:buNone/>
              <a:defRPr sz="1700"/>
            </a:lvl3pPr>
            <a:lvl4pPr marL="1280131" indent="0" algn="ctr">
              <a:buNone/>
              <a:defRPr sz="1600"/>
            </a:lvl4pPr>
            <a:lvl5pPr marL="1706841" indent="0" algn="ctr">
              <a:buNone/>
              <a:defRPr sz="1600"/>
            </a:lvl5pPr>
            <a:lvl6pPr marL="2133551" indent="0" algn="ctr">
              <a:buNone/>
              <a:defRPr sz="1600"/>
            </a:lvl6pPr>
            <a:lvl7pPr marL="2560261" indent="0" algn="ctr">
              <a:buNone/>
              <a:defRPr sz="1600"/>
            </a:lvl7pPr>
            <a:lvl8pPr marL="2986972" indent="0" algn="ctr">
              <a:buNone/>
              <a:defRPr sz="1600"/>
            </a:lvl8pPr>
            <a:lvl9pPr marL="3413682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2576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23009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3"/>
            <a:ext cx="1971675" cy="58118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3"/>
            <a:ext cx="5800725" cy="58118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107145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4"/>
            <a:ext cx="7772400" cy="2387603"/>
          </a:xfrm>
        </p:spPr>
        <p:txBody>
          <a:bodyPr anchor="b"/>
          <a:lstStyle>
            <a:lvl1pPr algn="ctr">
              <a:defRPr sz="5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40"/>
            <a:ext cx="6858000" cy="1655760"/>
          </a:xfrm>
        </p:spPr>
        <p:txBody>
          <a:bodyPr/>
          <a:lstStyle>
            <a:lvl1pPr marL="0" indent="0" algn="ctr">
              <a:buNone/>
              <a:defRPr sz="2300"/>
            </a:lvl1pPr>
            <a:lvl2pPr marL="426710" indent="0" algn="ctr">
              <a:buNone/>
              <a:defRPr sz="1900"/>
            </a:lvl2pPr>
            <a:lvl3pPr marL="853420" indent="0" algn="ctr">
              <a:buNone/>
              <a:defRPr sz="1700"/>
            </a:lvl3pPr>
            <a:lvl4pPr marL="1280131" indent="0" algn="ctr">
              <a:buNone/>
              <a:defRPr sz="1600"/>
            </a:lvl4pPr>
            <a:lvl5pPr marL="1706841" indent="0" algn="ctr">
              <a:buNone/>
              <a:defRPr sz="1600"/>
            </a:lvl5pPr>
            <a:lvl6pPr marL="2133551" indent="0" algn="ctr">
              <a:buNone/>
              <a:defRPr sz="1600"/>
            </a:lvl6pPr>
            <a:lvl7pPr marL="2560261" indent="0" algn="ctr">
              <a:buNone/>
              <a:defRPr sz="1600"/>
            </a:lvl7pPr>
            <a:lvl8pPr marL="2986972" indent="0" algn="ctr">
              <a:buNone/>
              <a:defRPr sz="1600"/>
            </a:lvl8pPr>
            <a:lvl9pPr marL="3413682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8993504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4394780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1"/>
            <a:ext cx="7886700" cy="2852738"/>
          </a:xfrm>
        </p:spPr>
        <p:txBody>
          <a:bodyPr anchor="b"/>
          <a:lstStyle>
            <a:lvl1pPr>
              <a:defRPr sz="5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71"/>
            <a:ext cx="7886700" cy="1500188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/>
                </a:solidFill>
              </a:defRPr>
            </a:lvl1pPr>
            <a:lvl2pPr marL="42671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8534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80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70684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1335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5602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29869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4136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8098840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7"/>
            <a:ext cx="3886200" cy="435133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7"/>
            <a:ext cx="3886200" cy="435133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3074964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30"/>
            <a:ext cx="7886700" cy="13255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3" y="1681166"/>
            <a:ext cx="3868340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6710" indent="0">
              <a:buNone/>
              <a:defRPr sz="1900" b="1"/>
            </a:lvl2pPr>
            <a:lvl3pPr marL="853420" indent="0">
              <a:buNone/>
              <a:defRPr sz="1700" b="1"/>
            </a:lvl3pPr>
            <a:lvl4pPr marL="1280131" indent="0">
              <a:buNone/>
              <a:defRPr sz="1600" b="1"/>
            </a:lvl4pPr>
            <a:lvl5pPr marL="1706841" indent="0">
              <a:buNone/>
              <a:defRPr sz="1600" b="1"/>
            </a:lvl5pPr>
            <a:lvl6pPr marL="2133551" indent="0">
              <a:buNone/>
              <a:defRPr sz="1600" b="1"/>
            </a:lvl6pPr>
            <a:lvl7pPr marL="2560261" indent="0">
              <a:buNone/>
              <a:defRPr sz="1600" b="1"/>
            </a:lvl7pPr>
            <a:lvl8pPr marL="2986972" indent="0">
              <a:buNone/>
              <a:defRPr sz="1600" b="1"/>
            </a:lvl8pPr>
            <a:lvl9pPr marL="3413682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3" y="2505075"/>
            <a:ext cx="3868340" cy="36845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6"/>
            <a:ext cx="3887391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6710" indent="0">
              <a:buNone/>
              <a:defRPr sz="1900" b="1"/>
            </a:lvl2pPr>
            <a:lvl3pPr marL="853420" indent="0">
              <a:buNone/>
              <a:defRPr sz="1700" b="1"/>
            </a:lvl3pPr>
            <a:lvl4pPr marL="1280131" indent="0">
              <a:buNone/>
              <a:defRPr sz="1600" b="1"/>
            </a:lvl4pPr>
            <a:lvl5pPr marL="1706841" indent="0">
              <a:buNone/>
              <a:defRPr sz="1600" b="1"/>
            </a:lvl5pPr>
            <a:lvl6pPr marL="2133551" indent="0">
              <a:buNone/>
              <a:defRPr sz="1600" b="1"/>
            </a:lvl6pPr>
            <a:lvl7pPr marL="2560261" indent="0">
              <a:buNone/>
              <a:defRPr sz="1600" b="1"/>
            </a:lvl7pPr>
            <a:lvl8pPr marL="2986972" indent="0">
              <a:buNone/>
              <a:defRPr sz="1600" b="1"/>
            </a:lvl8pPr>
            <a:lvl9pPr marL="3413682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5055079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4533822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8089673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9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1"/>
            <a:ext cx="4629150" cy="4873628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90"/>
          </a:xfrm>
        </p:spPr>
        <p:txBody>
          <a:bodyPr/>
          <a:lstStyle>
            <a:lvl1pPr marL="0" indent="0">
              <a:buNone/>
              <a:defRPr sz="1600"/>
            </a:lvl1pPr>
            <a:lvl2pPr marL="426710" indent="0">
              <a:buNone/>
              <a:defRPr sz="1400"/>
            </a:lvl2pPr>
            <a:lvl3pPr marL="853420" indent="0">
              <a:buNone/>
              <a:defRPr sz="1200"/>
            </a:lvl3pPr>
            <a:lvl4pPr marL="1280131" indent="0">
              <a:buNone/>
              <a:defRPr sz="1000"/>
            </a:lvl4pPr>
            <a:lvl5pPr marL="1706841" indent="0">
              <a:buNone/>
              <a:defRPr sz="1000"/>
            </a:lvl5pPr>
            <a:lvl6pPr marL="2133551" indent="0">
              <a:buNone/>
              <a:defRPr sz="1000"/>
            </a:lvl6pPr>
            <a:lvl7pPr marL="2560261" indent="0">
              <a:buNone/>
              <a:defRPr sz="1000"/>
            </a:lvl7pPr>
            <a:lvl8pPr marL="2986972" indent="0">
              <a:buNone/>
              <a:defRPr sz="1000"/>
            </a:lvl8pPr>
            <a:lvl9pPr marL="3413682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4268399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565048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9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31"/>
            <a:ext cx="4629150" cy="4873628"/>
          </a:xfrm>
        </p:spPr>
        <p:txBody>
          <a:bodyPr anchor="t"/>
          <a:lstStyle>
            <a:lvl1pPr marL="0" indent="0">
              <a:buNone/>
              <a:defRPr sz="2900"/>
            </a:lvl1pPr>
            <a:lvl2pPr marL="426710" indent="0">
              <a:buNone/>
              <a:defRPr sz="2500"/>
            </a:lvl2pPr>
            <a:lvl3pPr marL="853420" indent="0">
              <a:buNone/>
              <a:defRPr sz="2300"/>
            </a:lvl3pPr>
            <a:lvl4pPr marL="1280131" indent="0">
              <a:buNone/>
              <a:defRPr sz="1900"/>
            </a:lvl4pPr>
            <a:lvl5pPr marL="1706841" indent="0">
              <a:buNone/>
              <a:defRPr sz="1900"/>
            </a:lvl5pPr>
            <a:lvl6pPr marL="2133551" indent="0">
              <a:buNone/>
              <a:defRPr sz="1900"/>
            </a:lvl6pPr>
            <a:lvl7pPr marL="2560261" indent="0">
              <a:buNone/>
              <a:defRPr sz="1900"/>
            </a:lvl7pPr>
            <a:lvl8pPr marL="2986972" indent="0">
              <a:buNone/>
              <a:defRPr sz="1900"/>
            </a:lvl8pPr>
            <a:lvl9pPr marL="3413682" indent="0">
              <a:buNone/>
              <a:defRPr sz="19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90"/>
          </a:xfrm>
        </p:spPr>
        <p:txBody>
          <a:bodyPr/>
          <a:lstStyle>
            <a:lvl1pPr marL="0" indent="0">
              <a:buNone/>
              <a:defRPr sz="1600"/>
            </a:lvl1pPr>
            <a:lvl2pPr marL="426710" indent="0">
              <a:buNone/>
              <a:defRPr sz="1400"/>
            </a:lvl2pPr>
            <a:lvl3pPr marL="853420" indent="0">
              <a:buNone/>
              <a:defRPr sz="1200"/>
            </a:lvl3pPr>
            <a:lvl4pPr marL="1280131" indent="0">
              <a:buNone/>
              <a:defRPr sz="1000"/>
            </a:lvl4pPr>
            <a:lvl5pPr marL="1706841" indent="0">
              <a:buNone/>
              <a:defRPr sz="1000"/>
            </a:lvl5pPr>
            <a:lvl6pPr marL="2133551" indent="0">
              <a:buNone/>
              <a:defRPr sz="1000"/>
            </a:lvl6pPr>
            <a:lvl7pPr marL="2560261" indent="0">
              <a:buNone/>
              <a:defRPr sz="1000"/>
            </a:lvl7pPr>
            <a:lvl8pPr marL="2986972" indent="0">
              <a:buNone/>
              <a:defRPr sz="1000"/>
            </a:lvl8pPr>
            <a:lvl9pPr marL="3413682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7110542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9783254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3"/>
            <a:ext cx="1971675" cy="58118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3"/>
            <a:ext cx="5800725" cy="58118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210617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1"/>
            <a:ext cx="7886700" cy="2852738"/>
          </a:xfrm>
        </p:spPr>
        <p:txBody>
          <a:bodyPr anchor="b"/>
          <a:lstStyle>
            <a:lvl1pPr>
              <a:defRPr sz="5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71"/>
            <a:ext cx="7886700" cy="1500188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/>
                </a:solidFill>
              </a:defRPr>
            </a:lvl1pPr>
            <a:lvl2pPr marL="42671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8534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80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70684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1335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5602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29869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4136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0712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7"/>
            <a:ext cx="3886200" cy="435133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7"/>
            <a:ext cx="3886200" cy="435133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83771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30"/>
            <a:ext cx="7886700" cy="13255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3" y="1681166"/>
            <a:ext cx="3868340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6710" indent="0">
              <a:buNone/>
              <a:defRPr sz="1900" b="1"/>
            </a:lvl2pPr>
            <a:lvl3pPr marL="853420" indent="0">
              <a:buNone/>
              <a:defRPr sz="1700" b="1"/>
            </a:lvl3pPr>
            <a:lvl4pPr marL="1280131" indent="0">
              <a:buNone/>
              <a:defRPr sz="1600" b="1"/>
            </a:lvl4pPr>
            <a:lvl5pPr marL="1706841" indent="0">
              <a:buNone/>
              <a:defRPr sz="1600" b="1"/>
            </a:lvl5pPr>
            <a:lvl6pPr marL="2133551" indent="0">
              <a:buNone/>
              <a:defRPr sz="1600" b="1"/>
            </a:lvl6pPr>
            <a:lvl7pPr marL="2560261" indent="0">
              <a:buNone/>
              <a:defRPr sz="1600" b="1"/>
            </a:lvl7pPr>
            <a:lvl8pPr marL="2986972" indent="0">
              <a:buNone/>
              <a:defRPr sz="1600" b="1"/>
            </a:lvl8pPr>
            <a:lvl9pPr marL="3413682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3" y="2505075"/>
            <a:ext cx="3868340" cy="36845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6"/>
            <a:ext cx="3887391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6710" indent="0">
              <a:buNone/>
              <a:defRPr sz="1900" b="1"/>
            </a:lvl2pPr>
            <a:lvl3pPr marL="853420" indent="0">
              <a:buNone/>
              <a:defRPr sz="1700" b="1"/>
            </a:lvl3pPr>
            <a:lvl4pPr marL="1280131" indent="0">
              <a:buNone/>
              <a:defRPr sz="1600" b="1"/>
            </a:lvl4pPr>
            <a:lvl5pPr marL="1706841" indent="0">
              <a:buNone/>
              <a:defRPr sz="1600" b="1"/>
            </a:lvl5pPr>
            <a:lvl6pPr marL="2133551" indent="0">
              <a:buNone/>
              <a:defRPr sz="1600" b="1"/>
            </a:lvl6pPr>
            <a:lvl7pPr marL="2560261" indent="0">
              <a:buNone/>
              <a:defRPr sz="1600" b="1"/>
            </a:lvl7pPr>
            <a:lvl8pPr marL="2986972" indent="0">
              <a:buNone/>
              <a:defRPr sz="1600" b="1"/>
            </a:lvl8pPr>
            <a:lvl9pPr marL="3413682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4588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83658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09717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9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1"/>
            <a:ext cx="4629150" cy="4873628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90"/>
          </a:xfrm>
        </p:spPr>
        <p:txBody>
          <a:bodyPr/>
          <a:lstStyle>
            <a:lvl1pPr marL="0" indent="0">
              <a:buNone/>
              <a:defRPr sz="1600"/>
            </a:lvl1pPr>
            <a:lvl2pPr marL="426710" indent="0">
              <a:buNone/>
              <a:defRPr sz="1400"/>
            </a:lvl2pPr>
            <a:lvl3pPr marL="853420" indent="0">
              <a:buNone/>
              <a:defRPr sz="1200"/>
            </a:lvl3pPr>
            <a:lvl4pPr marL="1280131" indent="0">
              <a:buNone/>
              <a:defRPr sz="1000"/>
            </a:lvl4pPr>
            <a:lvl5pPr marL="1706841" indent="0">
              <a:buNone/>
              <a:defRPr sz="1000"/>
            </a:lvl5pPr>
            <a:lvl6pPr marL="2133551" indent="0">
              <a:buNone/>
              <a:defRPr sz="1000"/>
            </a:lvl6pPr>
            <a:lvl7pPr marL="2560261" indent="0">
              <a:buNone/>
              <a:defRPr sz="1000"/>
            </a:lvl7pPr>
            <a:lvl8pPr marL="2986972" indent="0">
              <a:buNone/>
              <a:defRPr sz="1000"/>
            </a:lvl8pPr>
            <a:lvl9pPr marL="3413682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10738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9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31"/>
            <a:ext cx="4629150" cy="4873628"/>
          </a:xfrm>
        </p:spPr>
        <p:txBody>
          <a:bodyPr anchor="t"/>
          <a:lstStyle>
            <a:lvl1pPr marL="0" indent="0">
              <a:buNone/>
              <a:defRPr sz="2900"/>
            </a:lvl1pPr>
            <a:lvl2pPr marL="426710" indent="0">
              <a:buNone/>
              <a:defRPr sz="2500"/>
            </a:lvl2pPr>
            <a:lvl3pPr marL="853420" indent="0">
              <a:buNone/>
              <a:defRPr sz="2300"/>
            </a:lvl3pPr>
            <a:lvl4pPr marL="1280131" indent="0">
              <a:buNone/>
              <a:defRPr sz="1900"/>
            </a:lvl4pPr>
            <a:lvl5pPr marL="1706841" indent="0">
              <a:buNone/>
              <a:defRPr sz="1900"/>
            </a:lvl5pPr>
            <a:lvl6pPr marL="2133551" indent="0">
              <a:buNone/>
              <a:defRPr sz="1900"/>
            </a:lvl6pPr>
            <a:lvl7pPr marL="2560261" indent="0">
              <a:buNone/>
              <a:defRPr sz="1900"/>
            </a:lvl7pPr>
            <a:lvl8pPr marL="2986972" indent="0">
              <a:buNone/>
              <a:defRPr sz="1900"/>
            </a:lvl8pPr>
            <a:lvl9pPr marL="3413682" indent="0">
              <a:buNone/>
              <a:defRPr sz="19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90"/>
          </a:xfrm>
        </p:spPr>
        <p:txBody>
          <a:bodyPr/>
          <a:lstStyle>
            <a:lvl1pPr marL="0" indent="0">
              <a:buNone/>
              <a:defRPr sz="1600"/>
            </a:lvl1pPr>
            <a:lvl2pPr marL="426710" indent="0">
              <a:buNone/>
              <a:defRPr sz="1400"/>
            </a:lvl2pPr>
            <a:lvl3pPr marL="853420" indent="0">
              <a:buNone/>
              <a:defRPr sz="1200"/>
            </a:lvl3pPr>
            <a:lvl4pPr marL="1280131" indent="0">
              <a:buNone/>
              <a:defRPr sz="1000"/>
            </a:lvl4pPr>
            <a:lvl5pPr marL="1706841" indent="0">
              <a:buNone/>
              <a:defRPr sz="1000"/>
            </a:lvl5pPr>
            <a:lvl6pPr marL="2133551" indent="0">
              <a:buNone/>
              <a:defRPr sz="1000"/>
            </a:lvl6pPr>
            <a:lvl7pPr marL="2560261" indent="0">
              <a:buNone/>
              <a:defRPr sz="1000"/>
            </a:lvl7pPr>
            <a:lvl8pPr marL="2986972" indent="0">
              <a:buNone/>
              <a:defRPr sz="1000"/>
            </a:lvl8pPr>
            <a:lvl9pPr marL="3413682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5547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30"/>
            <a:ext cx="7886700" cy="1325565"/>
          </a:xfrm>
          <a:prstGeom prst="rect">
            <a:avLst/>
          </a:prstGeom>
        </p:spPr>
        <p:txBody>
          <a:bodyPr vert="horz" lIns="85342" tIns="42672" rIns="85342" bIns="42672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7"/>
            <a:ext cx="7886700" cy="4351335"/>
          </a:xfrm>
          <a:prstGeom prst="rect">
            <a:avLst/>
          </a:prstGeom>
        </p:spPr>
        <p:txBody>
          <a:bodyPr vert="horz" lIns="85342" tIns="42672" rIns="85342" bIns="42672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9"/>
            <a:ext cx="2057400" cy="365123"/>
          </a:xfrm>
          <a:prstGeom prst="rect">
            <a:avLst/>
          </a:prstGeom>
        </p:spPr>
        <p:txBody>
          <a:bodyPr vert="horz" lIns="85342" tIns="42672" rIns="85342" bIns="4267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B2D8C-BA8D-4FD0-BF8B-E1C0EB760543}" type="datetimeFigureOut">
              <a:rPr lang="ko-KR" altLang="en-US" smtClean="0"/>
              <a:t>2021-08-30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9"/>
            <a:ext cx="3086100" cy="365123"/>
          </a:xfrm>
          <a:prstGeom prst="rect">
            <a:avLst/>
          </a:prstGeom>
        </p:spPr>
        <p:txBody>
          <a:bodyPr vert="horz" lIns="85342" tIns="42672" rIns="85342" bIns="4267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359"/>
            <a:ext cx="2057400" cy="365123"/>
          </a:xfrm>
          <a:prstGeom prst="rect">
            <a:avLst/>
          </a:prstGeom>
        </p:spPr>
        <p:txBody>
          <a:bodyPr vert="horz" lIns="85342" tIns="42672" rIns="85342" bIns="4267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22FF1-7B89-4CAE-AC85-E56A7EA858C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39756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53420" rtl="0" eaLnBrk="1" latinLnBrk="1" hangingPunct="1">
        <a:lnSpc>
          <a:spcPct val="90000"/>
        </a:lnSpc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3355" indent="-213355" algn="l" defTabSz="853420" rtl="0" eaLnBrk="1" latinLnBrk="1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65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66776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486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20196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46906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73617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7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27037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6710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3420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31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06841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33551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60261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86972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13682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30"/>
            <a:ext cx="7886700" cy="1325565"/>
          </a:xfrm>
          <a:prstGeom prst="rect">
            <a:avLst/>
          </a:prstGeom>
        </p:spPr>
        <p:txBody>
          <a:bodyPr vert="horz" lIns="85342" tIns="42672" rIns="85342" bIns="42672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7"/>
            <a:ext cx="7886700" cy="4351335"/>
          </a:xfrm>
          <a:prstGeom prst="rect">
            <a:avLst/>
          </a:prstGeom>
        </p:spPr>
        <p:txBody>
          <a:bodyPr vert="horz" lIns="85342" tIns="42672" rIns="85342" bIns="42672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9"/>
            <a:ext cx="2057400" cy="365123"/>
          </a:xfrm>
          <a:prstGeom prst="rect">
            <a:avLst/>
          </a:prstGeom>
        </p:spPr>
        <p:txBody>
          <a:bodyPr vert="horz" lIns="85342" tIns="42672" rIns="85342" bIns="4267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B2D8C-BA8D-4FD0-BF8B-E1C0EB7605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2021-08-30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9"/>
            <a:ext cx="3086100" cy="365123"/>
          </a:xfrm>
          <a:prstGeom prst="rect">
            <a:avLst/>
          </a:prstGeom>
        </p:spPr>
        <p:txBody>
          <a:bodyPr vert="horz" lIns="85342" tIns="42672" rIns="85342" bIns="4267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359"/>
            <a:ext cx="2057400" cy="365123"/>
          </a:xfrm>
          <a:prstGeom prst="rect">
            <a:avLst/>
          </a:prstGeom>
        </p:spPr>
        <p:txBody>
          <a:bodyPr vert="horz" lIns="85342" tIns="42672" rIns="85342" bIns="4267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22FF1-7B89-4CAE-AC85-E56A7EA858C1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549883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853420" rtl="0" eaLnBrk="1" latinLnBrk="1" hangingPunct="1">
        <a:lnSpc>
          <a:spcPct val="90000"/>
        </a:lnSpc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3355" indent="-213355" algn="l" defTabSz="853420" rtl="0" eaLnBrk="1" latinLnBrk="1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65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66776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486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20196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46906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73617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7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27037" indent="-213355" algn="l" defTabSz="853420" rtl="0" eaLnBrk="1" latinLnBrk="1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6710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3420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31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06841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33551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60261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86972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13682" algn="l" defTabSz="85342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3.xml"/><Relationship Id="rId13" Type="http://schemas.openxmlformats.org/officeDocument/2006/relationships/diagramColors" Target="../diagrams/colors14.xml"/><Relationship Id="rId3" Type="http://schemas.openxmlformats.org/officeDocument/2006/relationships/hyperlink" Target="https://www.youtube.com/watch?v=kSlq08dm89I" TargetMode="External"/><Relationship Id="rId7" Type="http://schemas.openxmlformats.org/officeDocument/2006/relationships/diagramQuickStyle" Target="../diagrams/quickStyle13.xml"/><Relationship Id="rId12" Type="http://schemas.openxmlformats.org/officeDocument/2006/relationships/diagramQuickStyle" Target="../diagrams/quickStyle14.xml"/><Relationship Id="rId2" Type="http://schemas.openxmlformats.org/officeDocument/2006/relationships/hyperlink" Target="https://www.youtube.com/watch?v=5tSKzhbLl9o" TargetMode="Externa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13.xml"/><Relationship Id="rId11" Type="http://schemas.openxmlformats.org/officeDocument/2006/relationships/diagramLayout" Target="../diagrams/layout14.xml"/><Relationship Id="rId5" Type="http://schemas.openxmlformats.org/officeDocument/2006/relationships/diagramData" Target="../diagrams/data13.xml"/><Relationship Id="rId10" Type="http://schemas.openxmlformats.org/officeDocument/2006/relationships/diagramData" Target="../diagrams/data14.xml"/><Relationship Id="rId4" Type="http://schemas.openxmlformats.org/officeDocument/2006/relationships/hyperlink" Target="https://www.youtube.com/watch?v=DigBbR3FeP8" TargetMode="External"/><Relationship Id="rId9" Type="http://schemas.microsoft.com/office/2007/relationships/diagramDrawing" Target="../diagrams/drawing13.xml"/><Relationship Id="rId14" Type="http://schemas.microsoft.com/office/2007/relationships/diagramDrawing" Target="../diagrams/drawing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6.xml"/><Relationship Id="rId13" Type="http://schemas.openxmlformats.org/officeDocument/2006/relationships/hyperlink" Target="https://www.youtube.com/watch?v=HlvK6DLwCz4" TargetMode="External"/><Relationship Id="rId3" Type="http://schemas.openxmlformats.org/officeDocument/2006/relationships/diagramLayout" Target="../diagrams/layout15.xml"/><Relationship Id="rId7" Type="http://schemas.openxmlformats.org/officeDocument/2006/relationships/diagramData" Target="../diagrams/data16.xml"/><Relationship Id="rId12" Type="http://schemas.openxmlformats.org/officeDocument/2006/relationships/hyperlink" Target="https://www.youtube.com/watch?v=YJBeiBTtyk4" TargetMode="Externa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5.xml"/><Relationship Id="rId11" Type="http://schemas.microsoft.com/office/2007/relationships/diagramDrawing" Target="../diagrams/drawing16.xml"/><Relationship Id="rId5" Type="http://schemas.openxmlformats.org/officeDocument/2006/relationships/diagramColors" Target="../diagrams/colors15.xml"/><Relationship Id="rId15" Type="http://schemas.openxmlformats.org/officeDocument/2006/relationships/hyperlink" Target="https://www.youtube.com/watch?v=UvtYn2j78gw" TargetMode="External"/><Relationship Id="rId10" Type="http://schemas.openxmlformats.org/officeDocument/2006/relationships/diagramColors" Target="../diagrams/colors16.xml"/><Relationship Id="rId4" Type="http://schemas.openxmlformats.org/officeDocument/2006/relationships/diagramQuickStyle" Target="../diagrams/quickStyle15.xml"/><Relationship Id="rId9" Type="http://schemas.openxmlformats.org/officeDocument/2006/relationships/diagramQuickStyle" Target="../diagrams/quickStyle16.xml"/><Relationship Id="rId14" Type="http://schemas.openxmlformats.org/officeDocument/2006/relationships/hyperlink" Target="https://www.youtube.com/watch?v=Cl8ijPGEKO8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d1Kc8Jeu4yY" TargetMode="External"/><Relationship Id="rId13" Type="http://schemas.openxmlformats.org/officeDocument/2006/relationships/hyperlink" Target="https://www.youtube.com/watch?v=FCkaafJG_U0" TargetMode="External"/><Relationship Id="rId3" Type="http://schemas.openxmlformats.org/officeDocument/2006/relationships/hyperlink" Target="https://www.youtube.com/watch?v=qwHvXSJlp-s" TargetMode="External"/><Relationship Id="rId7" Type="http://schemas.openxmlformats.org/officeDocument/2006/relationships/hyperlink" Target="https://www.youtube.com/watch?v=_m4Z3mSgS18&amp;t=136s" TargetMode="External"/><Relationship Id="rId12" Type="http://schemas.openxmlformats.org/officeDocument/2006/relationships/hyperlink" Target="https://www.youtube.com/watch?v=YK7G6l_K6sA" TargetMode="External"/><Relationship Id="rId2" Type="http://schemas.openxmlformats.org/officeDocument/2006/relationships/hyperlink" Target="https://www.youtube.com/watch?v=P8v4nlNnXJw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youtube.com/watch?v=1K6odP7QfUM" TargetMode="External"/><Relationship Id="rId11" Type="http://schemas.openxmlformats.org/officeDocument/2006/relationships/hyperlink" Target="https://www.youtube.com/watch?v=gvg7f2MQcms" TargetMode="External"/><Relationship Id="rId5" Type="http://schemas.openxmlformats.org/officeDocument/2006/relationships/hyperlink" Target="https://www.youtube.com/watch?v=GsUftZBXs7s&amp;t=34s" TargetMode="External"/><Relationship Id="rId10" Type="http://schemas.openxmlformats.org/officeDocument/2006/relationships/hyperlink" Target="https://www.youtube.com/watch?v=GSbP0eWmJZc" TargetMode="External"/><Relationship Id="rId4" Type="http://schemas.openxmlformats.org/officeDocument/2006/relationships/hyperlink" Target="https://www.youtube.com/watch?v=SoYOMi8-fTY" TargetMode="External"/><Relationship Id="rId9" Type="http://schemas.openxmlformats.org/officeDocument/2006/relationships/hyperlink" Target="https://www.youtube.com/watch?v=Gs8QtVcu2QE&amp;t=108s" TargetMode="External"/><Relationship Id="rId14" Type="http://schemas.openxmlformats.org/officeDocument/2006/relationships/hyperlink" Target="https://www.youtube.com/watch?v=1L7EI0vKVuU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hyperlink" Target="https://www.youtube.com/watch?v=qwHvXSJlp-s" TargetMode="External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hyperlink" Target="https://www.youtube.com/watch?v=P8v4nlNnXJw" TargetMode="Externa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0" Type="http://schemas.openxmlformats.org/officeDocument/2006/relationships/diagramData" Target="../diagrams/data2.xml"/><Relationship Id="rId4" Type="http://schemas.openxmlformats.org/officeDocument/2006/relationships/hyperlink" Target="https://www.youtube.com/watch?v=SoYOMi8-fTY" TargetMode="External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13" Type="http://schemas.openxmlformats.org/officeDocument/2006/relationships/diagramQuickStyle" Target="../diagrams/quickStyle4.xml"/><Relationship Id="rId3" Type="http://schemas.openxmlformats.org/officeDocument/2006/relationships/hyperlink" Target="https://www.youtube.com/watch?v=4tkRwMHu9NQ" TargetMode="External"/><Relationship Id="rId7" Type="http://schemas.openxmlformats.org/officeDocument/2006/relationships/diagramLayout" Target="../diagrams/layout3.xml"/><Relationship Id="rId12" Type="http://schemas.openxmlformats.org/officeDocument/2006/relationships/diagramLayout" Target="../diagrams/layout4.xml"/><Relationship Id="rId2" Type="http://schemas.openxmlformats.org/officeDocument/2006/relationships/hyperlink" Target="https://www.youtube.com/watch?v=1K6odP7QfUM" TargetMode="External"/><Relationship Id="rId1" Type="http://schemas.openxmlformats.org/officeDocument/2006/relationships/slideLayout" Target="../slideLayouts/slideLayout13.xml"/><Relationship Id="rId6" Type="http://schemas.openxmlformats.org/officeDocument/2006/relationships/diagramData" Target="../diagrams/data3.xml"/><Relationship Id="rId11" Type="http://schemas.openxmlformats.org/officeDocument/2006/relationships/diagramData" Target="../diagrams/data4.xml"/><Relationship Id="rId5" Type="http://schemas.openxmlformats.org/officeDocument/2006/relationships/hyperlink" Target="https://www.youtube.com/watch?v=d1Kc8Jeu4yY" TargetMode="External"/><Relationship Id="rId15" Type="http://schemas.microsoft.com/office/2007/relationships/diagramDrawing" Target="../diagrams/drawing4.xml"/><Relationship Id="rId10" Type="http://schemas.microsoft.com/office/2007/relationships/diagramDrawing" Target="../diagrams/drawing3.xml"/><Relationship Id="rId4" Type="http://schemas.openxmlformats.org/officeDocument/2006/relationships/hyperlink" Target="https://www.youtube.com/watch?v=_m4Z3mSgS18&amp;t=136s" TargetMode="External"/><Relationship Id="rId9" Type="http://schemas.openxmlformats.org/officeDocument/2006/relationships/diagramColors" Target="../diagrams/colors3.xml"/><Relationship Id="rId14" Type="http://schemas.openxmlformats.org/officeDocument/2006/relationships/diagramColors" Target="../diagrams/colors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13" Type="http://schemas.openxmlformats.org/officeDocument/2006/relationships/diagramColors" Target="../diagrams/colors6.xml"/><Relationship Id="rId3" Type="http://schemas.openxmlformats.org/officeDocument/2006/relationships/hyperlink" Target="https://www.youtube.com/watch?v=GSbP0eWmJZc" TargetMode="External"/><Relationship Id="rId7" Type="http://schemas.openxmlformats.org/officeDocument/2006/relationships/diagramQuickStyle" Target="../diagrams/quickStyle5.xml"/><Relationship Id="rId12" Type="http://schemas.openxmlformats.org/officeDocument/2006/relationships/diagramQuickStyle" Target="../diagrams/quickStyle6.xml"/><Relationship Id="rId2" Type="http://schemas.openxmlformats.org/officeDocument/2006/relationships/hyperlink" Target="https://www.youtube.com/watch?v=Gs8QtVcu2QE&amp;t=108s" TargetMode="Externa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5.xml"/><Relationship Id="rId11" Type="http://schemas.openxmlformats.org/officeDocument/2006/relationships/diagramLayout" Target="../diagrams/layout6.xml"/><Relationship Id="rId5" Type="http://schemas.openxmlformats.org/officeDocument/2006/relationships/diagramData" Target="../diagrams/data5.xml"/><Relationship Id="rId10" Type="http://schemas.openxmlformats.org/officeDocument/2006/relationships/diagramData" Target="../diagrams/data6.xml"/><Relationship Id="rId4" Type="http://schemas.openxmlformats.org/officeDocument/2006/relationships/hyperlink" Target="https://www.youtube.com/watch?v=gvg7f2MQcms" TargetMode="External"/><Relationship Id="rId9" Type="http://schemas.microsoft.com/office/2007/relationships/diagramDrawing" Target="../diagrams/drawing5.xml"/><Relationship Id="rId14" Type="http://schemas.microsoft.com/office/2007/relationships/diagramDrawing" Target="../diagrams/drawing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13" Type="http://schemas.openxmlformats.org/officeDocument/2006/relationships/diagramColors" Target="../diagrams/colors8.xml"/><Relationship Id="rId3" Type="http://schemas.openxmlformats.org/officeDocument/2006/relationships/hyperlink" Target="https://www.youtube.com/watch?v=FCkaafJG_U0" TargetMode="External"/><Relationship Id="rId7" Type="http://schemas.openxmlformats.org/officeDocument/2006/relationships/diagramQuickStyle" Target="../diagrams/quickStyle7.xml"/><Relationship Id="rId12" Type="http://schemas.openxmlformats.org/officeDocument/2006/relationships/diagramQuickStyle" Target="../diagrams/quickStyle8.xml"/><Relationship Id="rId2" Type="http://schemas.openxmlformats.org/officeDocument/2006/relationships/hyperlink" Target="https://www.youtube.com/watch?v=YK7G6l_K6sA" TargetMode="Externa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7.xml"/><Relationship Id="rId11" Type="http://schemas.openxmlformats.org/officeDocument/2006/relationships/diagramLayout" Target="../diagrams/layout8.xml"/><Relationship Id="rId5" Type="http://schemas.openxmlformats.org/officeDocument/2006/relationships/diagramData" Target="../diagrams/data7.xml"/><Relationship Id="rId10" Type="http://schemas.openxmlformats.org/officeDocument/2006/relationships/diagramData" Target="../diagrams/data8.xml"/><Relationship Id="rId4" Type="http://schemas.openxmlformats.org/officeDocument/2006/relationships/hyperlink" Target="https://www.youtube.com/watch?v=1L7EI0vKVuU" TargetMode="External"/><Relationship Id="rId9" Type="http://schemas.microsoft.com/office/2007/relationships/diagramDrawing" Target="../diagrams/drawing7.xml"/><Relationship Id="rId14" Type="http://schemas.microsoft.com/office/2007/relationships/diagramDrawing" Target="../diagrams/drawing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eQuW8G2QV_Q" TargetMode="External"/><Relationship Id="rId13" Type="http://schemas.openxmlformats.org/officeDocument/2006/relationships/hyperlink" Target="https://www.youtube.com/watch?v=YJBeiBTtyk4" TargetMode="External"/><Relationship Id="rId3" Type="http://schemas.openxmlformats.org/officeDocument/2006/relationships/hyperlink" Target="https://www.youtube.com/watch?v=jA0PzblYPUM" TargetMode="External"/><Relationship Id="rId7" Type="http://schemas.openxmlformats.org/officeDocument/2006/relationships/hyperlink" Target="https://www.youtube.com/watch?v=BbzCA0Lgf3Y" TargetMode="External"/><Relationship Id="rId12" Type="http://schemas.openxmlformats.org/officeDocument/2006/relationships/hyperlink" Target="https://www.youtube.com/watch?v=UvtYn2j78gw" TargetMode="External"/><Relationship Id="rId2" Type="http://schemas.openxmlformats.org/officeDocument/2006/relationships/hyperlink" Target="https://www.youtube.com/watch?v=nMSv4FrbECU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youtube.com/watch?v=eBIS17Va9sA" TargetMode="External"/><Relationship Id="rId11" Type="http://schemas.openxmlformats.org/officeDocument/2006/relationships/hyperlink" Target="https://www.youtube.com/watch?v=DigBbR3FeP8" TargetMode="External"/><Relationship Id="rId5" Type="http://schemas.openxmlformats.org/officeDocument/2006/relationships/hyperlink" Target="https://www.youtube.com/watch?v=1sZ15SUeS9w" TargetMode="External"/><Relationship Id="rId15" Type="http://schemas.openxmlformats.org/officeDocument/2006/relationships/hyperlink" Target="https://www.youtube.com/watch?v=Cl8ijPGEKO8" TargetMode="External"/><Relationship Id="rId10" Type="http://schemas.openxmlformats.org/officeDocument/2006/relationships/hyperlink" Target="https://www.youtube.com/watch?v=kSlq08dm89I" TargetMode="External"/><Relationship Id="rId4" Type="http://schemas.openxmlformats.org/officeDocument/2006/relationships/hyperlink" Target="https://www.youtube.com/watch?v=fc2zyrVR4kA&amp;t=59s" TargetMode="External"/><Relationship Id="rId9" Type="http://schemas.openxmlformats.org/officeDocument/2006/relationships/hyperlink" Target="https://www.youtube.com/watch?v=5tSKzhbLl9o" TargetMode="External"/><Relationship Id="rId14" Type="http://schemas.openxmlformats.org/officeDocument/2006/relationships/hyperlink" Target="https://www.youtube.com/watch?v=HlvK6DLwCz4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13" Type="http://schemas.openxmlformats.org/officeDocument/2006/relationships/diagramColors" Target="../diagrams/colors10.xml"/><Relationship Id="rId3" Type="http://schemas.openxmlformats.org/officeDocument/2006/relationships/hyperlink" Target="https://www.youtube.com/watch?v=jA0PzblYPUM" TargetMode="External"/><Relationship Id="rId7" Type="http://schemas.openxmlformats.org/officeDocument/2006/relationships/diagramQuickStyle" Target="../diagrams/quickStyle9.xml"/><Relationship Id="rId12" Type="http://schemas.openxmlformats.org/officeDocument/2006/relationships/diagramQuickStyle" Target="../diagrams/quickStyle10.xml"/><Relationship Id="rId2" Type="http://schemas.openxmlformats.org/officeDocument/2006/relationships/hyperlink" Target="https://www.youtube.com/watch?v=nMSv4FrbECU" TargetMode="Externa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9.xml"/><Relationship Id="rId11" Type="http://schemas.openxmlformats.org/officeDocument/2006/relationships/diagramLayout" Target="../diagrams/layout10.xml"/><Relationship Id="rId5" Type="http://schemas.openxmlformats.org/officeDocument/2006/relationships/diagramData" Target="../diagrams/data9.xml"/><Relationship Id="rId10" Type="http://schemas.openxmlformats.org/officeDocument/2006/relationships/diagramData" Target="../diagrams/data10.xml"/><Relationship Id="rId4" Type="http://schemas.openxmlformats.org/officeDocument/2006/relationships/hyperlink" Target="https://www.youtube.com/watch?v=fc2zyrVR4kA&amp;t=59s" TargetMode="External"/><Relationship Id="rId9" Type="http://schemas.microsoft.com/office/2007/relationships/diagramDrawing" Target="../diagrams/drawing9.xml"/><Relationship Id="rId14" Type="http://schemas.microsoft.com/office/2007/relationships/diagramDrawing" Target="../diagrams/drawing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13" Type="http://schemas.openxmlformats.org/officeDocument/2006/relationships/diagramColors" Target="../diagrams/colors12.xml"/><Relationship Id="rId3" Type="http://schemas.openxmlformats.org/officeDocument/2006/relationships/hyperlink" Target="https://www.youtube.com/watch?v=eBIS17Va9sA" TargetMode="External"/><Relationship Id="rId7" Type="http://schemas.openxmlformats.org/officeDocument/2006/relationships/diagramQuickStyle" Target="../diagrams/quickStyle11.xml"/><Relationship Id="rId12" Type="http://schemas.openxmlformats.org/officeDocument/2006/relationships/diagramQuickStyle" Target="../diagrams/quickStyle12.xml"/><Relationship Id="rId2" Type="http://schemas.openxmlformats.org/officeDocument/2006/relationships/hyperlink" Target="https://www.youtube.com/watch?v=1sZ15SUeS9w" TargetMode="Externa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11.xml"/><Relationship Id="rId11" Type="http://schemas.openxmlformats.org/officeDocument/2006/relationships/diagramLayout" Target="../diagrams/layout12.xml"/><Relationship Id="rId5" Type="http://schemas.openxmlformats.org/officeDocument/2006/relationships/diagramData" Target="../diagrams/data11.xml"/><Relationship Id="rId10" Type="http://schemas.openxmlformats.org/officeDocument/2006/relationships/diagramData" Target="../diagrams/data12.xml"/><Relationship Id="rId4" Type="http://schemas.openxmlformats.org/officeDocument/2006/relationships/hyperlink" Target="https://www.youtube.com/watch?v=BbzCA0Lgf3Y" TargetMode="External"/><Relationship Id="rId9" Type="http://schemas.microsoft.com/office/2007/relationships/diagramDrawing" Target="../diagrams/drawing11.xml"/><Relationship Id="rId14" Type="http://schemas.microsoft.com/office/2007/relationships/diagramDrawing" Target="../diagrams/drawin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/>
        </p:nvSpPr>
        <p:spPr>
          <a:xfrm>
            <a:off x="2477386" y="5539134"/>
            <a:ext cx="6428525" cy="1102523"/>
          </a:xfrm>
          <a:prstGeom prst="rect">
            <a:avLst/>
          </a:prstGeom>
        </p:spPr>
        <p:txBody>
          <a:bodyPr vert="horz" lIns="64006" tIns="32003" rIns="64006" bIns="32003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600" b="1" spc="-49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Background Knowledge PPT</a:t>
            </a:r>
            <a:endParaRPr lang="ko-KR" altLang="en-US" sz="3600" b="1" spc="-49" dirty="0">
              <a:solidFill>
                <a:schemeClr val="bg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9" name="부제목 2"/>
          <p:cNvSpPr txBox="1">
            <a:spLocks/>
          </p:cNvSpPr>
          <p:nvPr/>
        </p:nvSpPr>
        <p:spPr>
          <a:xfrm>
            <a:off x="1703925" y="2656635"/>
            <a:ext cx="5697253" cy="1320165"/>
          </a:xfrm>
          <a:prstGeom prst="rect">
            <a:avLst/>
          </a:prstGeom>
        </p:spPr>
        <p:txBody>
          <a:bodyPr vert="horz" lIns="64006" tIns="32003" rIns="64006" bIns="32003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ko-KR" altLang="en-US" sz="3700" b="1" spc="-49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-9054" y="742414"/>
            <a:ext cx="6826313" cy="742388"/>
          </a:xfrm>
          <a:prstGeom prst="round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85342" tIns="42672" rIns="85342" bIns="42672" spcCol="0" rtlCol="0" anchor="ctr"/>
          <a:lstStyle/>
          <a:p>
            <a:pPr algn="ctr"/>
            <a:r>
              <a:rPr lang="en-US" altLang="ko-KR" sz="2900" b="1" dirty="0">
                <a:latin typeface="Verdana" panose="020B0604030504040204" pitchFamily="34" charset="0"/>
                <a:ea typeface="Verdana" panose="020B0604030504040204" pitchFamily="34" charset="0"/>
              </a:rPr>
              <a:t>STEAM Reading </a:t>
            </a:r>
            <a:r>
              <a:rPr lang="en-US" altLang="ko-KR" sz="29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Elementary </a:t>
            </a:r>
            <a:r>
              <a:rPr lang="en-US" altLang="ko-KR" sz="2900" b="1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endParaRPr lang="ko-KR" altLang="en-US" sz="2900" b="1" dirty="0">
              <a:latin typeface="Verdana" panose="020B060403050404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66000" y="1850571"/>
            <a:ext cx="18466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182429" y="1288143"/>
            <a:ext cx="18466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2" descr="D:\절대지우지마세요\Desktop\STEAM L2_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925" y="1642086"/>
            <a:ext cx="4664481" cy="420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364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7268667" y="202166"/>
            <a:ext cx="1666274" cy="452625"/>
            <a:chOff x="7268667" y="202166"/>
            <a:chExt cx="1666274" cy="452625"/>
          </a:xfrm>
        </p:grpSpPr>
        <p:sp>
          <p:nvSpPr>
            <p:cNvPr id="12" name="직사각형 11">
              <a:hlinkClick r:id="rId2"/>
            </p:cNvPr>
            <p:cNvSpPr/>
            <p:nvPr/>
          </p:nvSpPr>
          <p:spPr>
            <a:xfrm>
              <a:off x="7268667" y="20216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r>
                <a:rPr lang="en-US" altLang="ko-KR" dirty="0" smtClean="0">
                  <a:solidFill>
                    <a:prstClr val="white"/>
                  </a:solidFill>
                  <a:latin typeface="Calibri"/>
                  <a:ea typeface="맑은 고딕"/>
                </a:rPr>
                <a:t> </a:t>
              </a:r>
              <a:endParaRPr lang="ko-KR" altLang="en-US" dirty="0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3" name="순서도: 추출 12"/>
            <p:cNvSpPr/>
            <p:nvPr/>
          </p:nvSpPr>
          <p:spPr>
            <a:xfrm rot="5400000">
              <a:off x="7394120" y="292026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5" name="직사각형 14">
              <a:hlinkClick r:id="rId3"/>
            </p:cNvPr>
            <p:cNvSpPr/>
            <p:nvPr/>
          </p:nvSpPr>
          <p:spPr>
            <a:xfrm>
              <a:off x="7872328" y="204978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6" name="순서도: 추출 15"/>
            <p:cNvSpPr/>
            <p:nvPr/>
          </p:nvSpPr>
          <p:spPr>
            <a:xfrm rot="5400000">
              <a:off x="7997781" y="304371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8" name="직사각형 17">
              <a:hlinkClick r:id="rId4"/>
            </p:cNvPr>
            <p:cNvSpPr/>
            <p:nvPr/>
          </p:nvSpPr>
          <p:spPr>
            <a:xfrm>
              <a:off x="8457562" y="20288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9" name="순서도: 추출 18"/>
            <p:cNvSpPr/>
            <p:nvPr/>
          </p:nvSpPr>
          <p:spPr>
            <a:xfrm rot="5400000">
              <a:off x="8559368" y="310168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2374730" y="227239"/>
            <a:ext cx="4487506" cy="440120"/>
          </a:xfrm>
          <a:prstGeom prst="rect">
            <a:avLst/>
          </a:prstGeom>
        </p:spPr>
        <p:txBody>
          <a:bodyPr wrap="none" lIns="85342" tIns="42672" rIns="85342" bIns="42672">
            <a:spAutoFit/>
          </a:bodyPr>
          <a:lstStyle/>
          <a:p>
            <a:r>
              <a:rPr lang="en-US" altLang="ko-KR" sz="2300" b="1" spc="-49" dirty="0">
                <a:solidFill>
                  <a:prstClr val="white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Background Knowledge Videos </a:t>
            </a:r>
            <a:endParaRPr lang="ko-KR" altLang="en-US" sz="2300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0" y="876300"/>
            <a:ext cx="411250" cy="598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342" tIns="42672" rIns="85342" bIns="42672" spcCol="0"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3350894354"/>
              </p:ext>
            </p:extLst>
          </p:nvPr>
        </p:nvGraphicFramePr>
        <p:xfrm>
          <a:off x="766092" y="633625"/>
          <a:ext cx="5839425" cy="5881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7" name="다이어그램 16"/>
          <p:cNvGraphicFramePr/>
          <p:nvPr>
            <p:extLst>
              <p:ext uri="{D42A27DB-BD31-4B8C-83A1-F6EECF244321}">
                <p14:modId xmlns:p14="http://schemas.microsoft.com/office/powerpoint/2010/main" val="403846580"/>
              </p:ext>
            </p:extLst>
          </p:nvPr>
        </p:nvGraphicFramePr>
        <p:xfrm>
          <a:off x="4937485" y="667359"/>
          <a:ext cx="5869686" cy="5905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154384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374730" y="227239"/>
            <a:ext cx="4487506" cy="440120"/>
          </a:xfrm>
          <a:prstGeom prst="rect">
            <a:avLst/>
          </a:prstGeom>
        </p:spPr>
        <p:txBody>
          <a:bodyPr wrap="none" lIns="85342" tIns="42672" rIns="85342" bIns="42672">
            <a:spAutoFit/>
          </a:bodyPr>
          <a:lstStyle/>
          <a:p>
            <a:r>
              <a:rPr lang="en-US" altLang="ko-KR" sz="2300" b="1" spc="-49" dirty="0">
                <a:solidFill>
                  <a:prstClr val="white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Background Knowledge Videos </a:t>
            </a:r>
            <a:endParaRPr lang="ko-KR" altLang="en-US" sz="2300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0" y="876300"/>
            <a:ext cx="411250" cy="598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342" tIns="42672" rIns="85342" bIns="42672" spcCol="0"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674913221"/>
              </p:ext>
            </p:extLst>
          </p:nvPr>
        </p:nvGraphicFramePr>
        <p:xfrm>
          <a:off x="766092" y="633625"/>
          <a:ext cx="5839425" cy="5881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7" name="다이어그램 16"/>
          <p:cNvGraphicFramePr/>
          <p:nvPr>
            <p:extLst>
              <p:ext uri="{D42A27DB-BD31-4B8C-83A1-F6EECF244321}">
                <p14:modId xmlns:p14="http://schemas.microsoft.com/office/powerpoint/2010/main" val="890970797"/>
              </p:ext>
            </p:extLst>
          </p:nvPr>
        </p:nvGraphicFramePr>
        <p:xfrm>
          <a:off x="4937485" y="667359"/>
          <a:ext cx="5869686" cy="5905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6" name="그룹 5"/>
          <p:cNvGrpSpPr/>
          <p:nvPr/>
        </p:nvGrpSpPr>
        <p:grpSpPr>
          <a:xfrm>
            <a:off x="6731367" y="221287"/>
            <a:ext cx="2230733" cy="673119"/>
            <a:chOff x="6731367" y="221287"/>
            <a:chExt cx="2230733" cy="673119"/>
          </a:xfrm>
        </p:grpSpPr>
        <p:sp>
          <p:nvSpPr>
            <p:cNvPr id="12" name="직사각형 11">
              <a:hlinkClick r:id="rId12"/>
            </p:cNvPr>
            <p:cNvSpPr/>
            <p:nvPr/>
          </p:nvSpPr>
          <p:spPr>
            <a:xfrm>
              <a:off x="7268667" y="229325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3" name="순서도: 추출 12"/>
            <p:cNvSpPr/>
            <p:nvPr/>
          </p:nvSpPr>
          <p:spPr>
            <a:xfrm rot="5400000">
              <a:off x="7394120" y="328238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5" name="직사각형 14">
              <a:hlinkClick r:id="rId13"/>
            </p:cNvPr>
            <p:cNvSpPr/>
            <p:nvPr/>
          </p:nvSpPr>
          <p:spPr>
            <a:xfrm>
              <a:off x="7938014" y="223084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6" name="순서도: 추출 15"/>
            <p:cNvSpPr/>
            <p:nvPr/>
          </p:nvSpPr>
          <p:spPr>
            <a:xfrm rot="5400000">
              <a:off x="8063467" y="331530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8" name="직사각형 17">
              <a:hlinkClick r:id="rId14"/>
            </p:cNvPr>
            <p:cNvSpPr/>
            <p:nvPr/>
          </p:nvSpPr>
          <p:spPr>
            <a:xfrm>
              <a:off x="8484721" y="230045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9" name="순서도: 추출 18"/>
            <p:cNvSpPr/>
            <p:nvPr/>
          </p:nvSpPr>
          <p:spPr>
            <a:xfrm rot="5400000">
              <a:off x="8595580" y="337327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4" name="직사각형 11">
              <a:hlinkClick r:id="rId15"/>
            </p:cNvPr>
            <p:cNvSpPr/>
            <p:nvPr/>
          </p:nvSpPr>
          <p:spPr>
            <a:xfrm>
              <a:off x="6731367" y="221287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20" name="순서도: 추출 15"/>
            <p:cNvSpPr/>
            <p:nvPr/>
          </p:nvSpPr>
          <p:spPr>
            <a:xfrm rot="5400000">
              <a:off x="6880257" y="314438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970056" y="643646"/>
              <a:ext cx="5609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dirty="0" smtClean="0">
                  <a:solidFill>
                    <a:prstClr val="black"/>
                  </a:solidFill>
                  <a:latin typeface="Calibri"/>
                  <a:ea typeface="맑은 고딕"/>
                </a:rPr>
                <a:t>Unit 15</a:t>
              </a:r>
              <a:endParaRPr lang="ko-KR" altLang="en-US" sz="1000" dirty="0">
                <a:solidFill>
                  <a:prstClr val="black"/>
                </a:solidFill>
                <a:latin typeface="Calibri"/>
                <a:ea typeface="맑은 고딕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164497" y="648185"/>
              <a:ext cx="5609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dirty="0" smtClean="0">
                  <a:solidFill>
                    <a:prstClr val="black"/>
                  </a:solidFill>
                  <a:latin typeface="Calibri"/>
                  <a:ea typeface="맑은 고딕"/>
                </a:rPr>
                <a:t>Unit 16</a:t>
              </a:r>
              <a:endParaRPr lang="ko-KR" altLang="en-US" sz="1000" dirty="0">
                <a:solidFill>
                  <a:prstClr val="black"/>
                </a:solidFill>
                <a:latin typeface="Calibri"/>
                <a:ea typeface="맑은 고딕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671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4"/>
            <a:ext cx="9144000" cy="5878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r>
              <a:rPr lang="en-US" altLang="ko-KR" sz="1200" b="1" dirty="0">
                <a:solidFill>
                  <a:prstClr val="white"/>
                </a:solidFill>
                <a:latin typeface="Calibri"/>
                <a:ea typeface="맑은 고딕"/>
              </a:rPr>
              <a:t>STEAM Reading</a:t>
            </a:r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0888" y="950318"/>
            <a:ext cx="2952086" cy="347788"/>
          </a:xfrm>
          <a:prstGeom prst="rect">
            <a:avLst/>
          </a:prstGeom>
          <a:noFill/>
        </p:spPr>
        <p:txBody>
          <a:bodyPr wrap="none" lIns="85342" tIns="42672" rIns="85342" bIns="42672" rtlCol="0">
            <a:spAutoFit/>
          </a:bodyPr>
          <a:lstStyle/>
          <a:p>
            <a:r>
              <a:rPr lang="en-US" altLang="ko-KR" b="1" dirty="0" smtClean="0">
                <a:solidFill>
                  <a:prstClr val="black"/>
                </a:solidFill>
                <a:latin typeface="Calibri"/>
                <a:ea typeface="맑은 고딕"/>
              </a:rPr>
              <a:t>Background Knowledge Videos</a:t>
            </a:r>
            <a:endParaRPr lang="ko-KR" altLang="en-US" b="1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954850"/>
              </p:ext>
            </p:extLst>
          </p:nvPr>
        </p:nvGraphicFramePr>
        <p:xfrm>
          <a:off x="680885" y="1492688"/>
          <a:ext cx="8273645" cy="55041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1834"/>
                <a:gridCol w="4161811"/>
              </a:tblGrid>
              <a:tr h="220853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b="1" dirty="0" smtClean="0">
                          <a:solidFill>
                            <a:schemeClr val="accent2"/>
                          </a:solidFill>
                        </a:rPr>
                        <a:t>Unit</a:t>
                      </a:r>
                      <a:r>
                        <a:rPr lang="en-US" altLang="ko-KR" sz="1500" b="1" baseline="0" dirty="0" smtClean="0">
                          <a:solidFill>
                            <a:schemeClr val="accent2"/>
                          </a:solidFill>
                        </a:rPr>
                        <a:t> 1 &amp; 2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endParaRPr lang="nl-NL" sz="1200" b="1" u="sng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hlinkClick r:id="rId2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2"/>
                        </a:rPr>
                        <a:t>https://www.youtube.com/watch?v=P8v4nlNnXJw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Weather: Measuring Temperature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https://www.youtube.com/watch?v=qwHvXSJlp-s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How to Make a Homemade Thermometer | Science 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Projects 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https://www.youtube.com/watch?v=SoYOMi8-fTY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Types of Thermometer - Use of Thermometer - 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Thermometer Types 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endParaRPr lang="en-GB" altLang="ko-KR" sz="12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endParaRPr lang="ko-KR" altLang="en-US" sz="12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/>
                        <a:t> </a:t>
                      </a:r>
                      <a:r>
                        <a:rPr lang="en-US" altLang="ko-KR" sz="1500" b="1" kern="1200" dirty="0" smtClean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Units 3 &amp; 4</a:t>
                      </a:r>
                      <a:endParaRPr lang="en-US" sz="17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nl-NL" sz="1200" b="0" u="sng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hlinkClick r:id="rId5"/>
                      </a:endParaRPr>
                    </a:p>
                    <a:p>
                      <a:pPr marL="180975" indent="-180975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6"/>
                        </a:rPr>
                        <a:t>https://www.youtube.com/watch?v=1K6odP7QfUM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Science Sunday: Melting ice in salt water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975" indent="-180975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7"/>
                        </a:rPr>
                        <a:t>https://www.youtube.com/watch?v=_m4Z3mSgS18&amp;t=136s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The Hunt for the Highest Melting Point 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8"/>
                        </a:rPr>
                        <a:t>https://www.youtube.com/watch?v=d1Kc8Jeu4yY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Save the Snowman! | Engineering for Kids </a:t>
                      </a:r>
                    </a:p>
                  </a:txBody>
                  <a:tcPr/>
                </a:tc>
              </a:tr>
              <a:tr h="280667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b="1" dirty="0" smtClean="0">
                          <a:solidFill>
                            <a:schemeClr val="accent2"/>
                          </a:solidFill>
                        </a:rPr>
                        <a:t>Unit</a:t>
                      </a:r>
                      <a:r>
                        <a:rPr lang="en-US" altLang="ko-KR" sz="1500" b="1" baseline="0" dirty="0" smtClean="0">
                          <a:solidFill>
                            <a:schemeClr val="accent2"/>
                          </a:solidFill>
                        </a:rPr>
                        <a:t> 5 &amp; 6</a:t>
                      </a:r>
                    </a:p>
                    <a:p>
                      <a:pPr latinLnBrk="1"/>
                      <a:endParaRPr lang="en-US" altLang="ko-KR" sz="1200" b="1" baseline="0" dirty="0" smtClean="0">
                        <a:solidFill>
                          <a:schemeClr val="accent2"/>
                        </a:solidFill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9"/>
                        </a:rPr>
                        <a:t>https://www.youtube.com/watch?v=Gs8QtVcu2QE&amp;t=108s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Weather: Measuring Water in the Air - Humidity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0"/>
                        </a:rPr>
                        <a:t>https://www.youtube.com/watch?v=GSbP0eWmJZc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Why Does Hair Get Fizzy When It’s Humid?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1"/>
                        </a:rPr>
                        <a:t>https://www.youtube.com/watch?v=gvg7f2MQcms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How Humidity impacts our body </a:t>
                      </a:r>
                    </a:p>
                    <a:p>
                      <a:pPr marL="171450" indent="-171450" latinLnBrk="1">
                        <a:buFont typeface="Arial"/>
                        <a:buChar char="•"/>
                      </a:pPr>
                      <a:endParaRPr lang="ko-KR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D7D3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Unit 7 &amp; 8</a:t>
                      </a:r>
                    </a:p>
                    <a:p>
                      <a:pPr marL="171450" indent="-171450" latinLnBrk="1">
                        <a:buFont typeface="Arial"/>
                        <a:buChar char="•"/>
                      </a:pPr>
                      <a:endParaRPr lang="en-GB" altLang="ko-KR" sz="1200" b="1" kern="1200" dirty="0" smtClean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2"/>
                        </a:rPr>
                        <a:t>https://www.youtube.com/watch?v=YK7G6l_K6sA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Heat Transfer: Crash Course Engineering #14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3"/>
                        </a:rPr>
                        <a:t>https://www.youtube.com/watch?v=FCkaafJG_U0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ro-RO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Universe Unboxed: Insulators vs. Conductors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4"/>
                        </a:rPr>
                        <a:t>https://www.youtube.com/watch?v=1L7EI0vKVuU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s-ES_tradnl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es-ES_tradnl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How</a:t>
                      </a:r>
                      <a:r>
                        <a:rPr lang="es-ES_tradnl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_tradnl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</a:t>
                      </a:r>
                      <a:r>
                        <a:rPr lang="es-ES_tradnl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_tradnl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Igloo</a:t>
                      </a:r>
                      <a:r>
                        <a:rPr lang="es-ES_tradnl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_tradnl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Keeps</a:t>
                      </a:r>
                      <a:r>
                        <a:rPr lang="es-ES_tradnl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_tradnl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You</a:t>
                      </a:r>
                      <a:r>
                        <a:rPr lang="es-ES_tradnl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_tradnl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Warm</a:t>
                      </a:r>
                      <a:r>
                        <a:rPr lang="es-ES_tradnl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en-US" sz="17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1" name="그룹 10"/>
          <p:cNvGrpSpPr/>
          <p:nvPr/>
        </p:nvGrpSpPr>
        <p:grpSpPr>
          <a:xfrm>
            <a:off x="350876" y="971584"/>
            <a:ext cx="319379" cy="300083"/>
            <a:chOff x="350874" y="971579"/>
            <a:chExt cx="319379" cy="300082"/>
          </a:xfrm>
        </p:grpSpPr>
        <p:sp>
          <p:nvSpPr>
            <p:cNvPr id="12" name="직사각형 11"/>
            <p:cNvSpPr/>
            <p:nvPr/>
          </p:nvSpPr>
          <p:spPr>
            <a:xfrm>
              <a:off x="350874" y="971579"/>
              <a:ext cx="319379" cy="30008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3" name="순서도: 추출 12"/>
            <p:cNvSpPr/>
            <p:nvPr/>
          </p:nvSpPr>
          <p:spPr>
            <a:xfrm rot="5400000">
              <a:off x="434646" y="1036453"/>
              <a:ext cx="182635" cy="160186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457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7268667" y="202166"/>
            <a:ext cx="1666274" cy="452625"/>
            <a:chOff x="7268667" y="202166"/>
            <a:chExt cx="1666274" cy="452625"/>
          </a:xfrm>
        </p:grpSpPr>
        <p:sp>
          <p:nvSpPr>
            <p:cNvPr id="12" name="직사각형 11">
              <a:hlinkClick r:id="rId2"/>
            </p:cNvPr>
            <p:cNvSpPr/>
            <p:nvPr/>
          </p:nvSpPr>
          <p:spPr>
            <a:xfrm>
              <a:off x="7268667" y="20216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3" name="순서도: 추출 12"/>
            <p:cNvSpPr/>
            <p:nvPr/>
          </p:nvSpPr>
          <p:spPr>
            <a:xfrm rot="5400000">
              <a:off x="7394120" y="292026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5" name="직사각형 14">
              <a:hlinkClick r:id="rId3"/>
            </p:cNvPr>
            <p:cNvSpPr/>
            <p:nvPr/>
          </p:nvSpPr>
          <p:spPr>
            <a:xfrm>
              <a:off x="7872328" y="204978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6" name="순서도: 추출 15"/>
            <p:cNvSpPr/>
            <p:nvPr/>
          </p:nvSpPr>
          <p:spPr>
            <a:xfrm rot="5400000">
              <a:off x="7997781" y="304371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8" name="직사각형 17">
              <a:hlinkClick r:id="rId4"/>
            </p:cNvPr>
            <p:cNvSpPr/>
            <p:nvPr/>
          </p:nvSpPr>
          <p:spPr>
            <a:xfrm>
              <a:off x="8457562" y="20288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9" name="순서도: 추출 18"/>
            <p:cNvSpPr/>
            <p:nvPr/>
          </p:nvSpPr>
          <p:spPr>
            <a:xfrm rot="5400000">
              <a:off x="8559368" y="310168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2374730" y="227239"/>
            <a:ext cx="4487506" cy="440120"/>
          </a:xfrm>
          <a:prstGeom prst="rect">
            <a:avLst/>
          </a:prstGeom>
        </p:spPr>
        <p:txBody>
          <a:bodyPr wrap="none" lIns="85342" tIns="42672" rIns="85342" bIns="42672">
            <a:spAutoFit/>
          </a:bodyPr>
          <a:lstStyle/>
          <a:p>
            <a:r>
              <a:rPr lang="en-US" altLang="ko-KR" sz="2300" b="1" spc="-49" dirty="0">
                <a:solidFill>
                  <a:prstClr val="white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Background Knowledge Videos </a:t>
            </a:r>
            <a:endParaRPr lang="ko-KR" altLang="en-US" sz="2300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0" y="876300"/>
            <a:ext cx="411250" cy="598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342" tIns="42672" rIns="85342" bIns="42672" spcCol="0"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1163691269"/>
              </p:ext>
            </p:extLst>
          </p:nvPr>
        </p:nvGraphicFramePr>
        <p:xfrm>
          <a:off x="766092" y="633625"/>
          <a:ext cx="5839425" cy="5881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7" name="다이어그램 16"/>
          <p:cNvGraphicFramePr/>
          <p:nvPr>
            <p:extLst>
              <p:ext uri="{D42A27DB-BD31-4B8C-83A1-F6EECF244321}">
                <p14:modId xmlns:p14="http://schemas.microsoft.com/office/powerpoint/2010/main" val="4138398105"/>
              </p:ext>
            </p:extLst>
          </p:nvPr>
        </p:nvGraphicFramePr>
        <p:xfrm>
          <a:off x="4937485" y="667359"/>
          <a:ext cx="5869686" cy="5905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121407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7268667" y="202166"/>
            <a:ext cx="1666274" cy="452625"/>
            <a:chOff x="7268667" y="202166"/>
            <a:chExt cx="1666274" cy="452625"/>
          </a:xfrm>
        </p:grpSpPr>
        <p:sp>
          <p:nvSpPr>
            <p:cNvPr id="12" name="직사각형 11">
              <a:hlinkClick r:id="rId2"/>
            </p:cNvPr>
            <p:cNvSpPr/>
            <p:nvPr/>
          </p:nvSpPr>
          <p:spPr>
            <a:xfrm>
              <a:off x="7268667" y="20216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3" name="순서도: 추출 12">
              <a:hlinkClick r:id="rId3"/>
            </p:cNvPr>
            <p:cNvSpPr/>
            <p:nvPr/>
          </p:nvSpPr>
          <p:spPr>
            <a:xfrm rot="5400000">
              <a:off x="7394120" y="292026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5" name="직사각형 14">
              <a:hlinkClick r:id="rId4"/>
            </p:cNvPr>
            <p:cNvSpPr/>
            <p:nvPr/>
          </p:nvSpPr>
          <p:spPr>
            <a:xfrm>
              <a:off x="7872328" y="204978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6" name="순서도: 추출 15"/>
            <p:cNvSpPr/>
            <p:nvPr/>
          </p:nvSpPr>
          <p:spPr>
            <a:xfrm rot="5400000">
              <a:off x="7997781" y="304371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8" name="직사각형 17">
              <a:hlinkClick r:id="rId5"/>
            </p:cNvPr>
            <p:cNvSpPr/>
            <p:nvPr/>
          </p:nvSpPr>
          <p:spPr>
            <a:xfrm>
              <a:off x="8457562" y="20288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9" name="순서도: 추출 18"/>
            <p:cNvSpPr/>
            <p:nvPr/>
          </p:nvSpPr>
          <p:spPr>
            <a:xfrm rot="5400000">
              <a:off x="8559368" y="310168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2374730" y="227239"/>
            <a:ext cx="4487506" cy="440120"/>
          </a:xfrm>
          <a:prstGeom prst="rect">
            <a:avLst/>
          </a:prstGeom>
        </p:spPr>
        <p:txBody>
          <a:bodyPr wrap="none" lIns="85342" tIns="42672" rIns="85342" bIns="42672">
            <a:spAutoFit/>
          </a:bodyPr>
          <a:lstStyle/>
          <a:p>
            <a:r>
              <a:rPr lang="en-US" altLang="ko-KR" sz="2300" b="1" spc="-49" dirty="0">
                <a:solidFill>
                  <a:prstClr val="white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Background Knowledge Videos </a:t>
            </a:r>
            <a:endParaRPr lang="ko-KR" altLang="en-US" sz="2300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0" y="876300"/>
            <a:ext cx="411250" cy="598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342" tIns="42672" rIns="85342" bIns="42672" spcCol="0"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2465286803"/>
              </p:ext>
            </p:extLst>
          </p:nvPr>
        </p:nvGraphicFramePr>
        <p:xfrm>
          <a:off x="766092" y="633625"/>
          <a:ext cx="5839425" cy="5881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7" name="다이어그램 16"/>
          <p:cNvGraphicFramePr/>
          <p:nvPr>
            <p:extLst>
              <p:ext uri="{D42A27DB-BD31-4B8C-83A1-F6EECF244321}">
                <p14:modId xmlns:p14="http://schemas.microsoft.com/office/powerpoint/2010/main" val="1687291119"/>
              </p:ext>
            </p:extLst>
          </p:nvPr>
        </p:nvGraphicFramePr>
        <p:xfrm>
          <a:off x="4937485" y="667359"/>
          <a:ext cx="5869686" cy="5905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366092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7268667" y="202166"/>
            <a:ext cx="1666274" cy="452625"/>
            <a:chOff x="7268667" y="202166"/>
            <a:chExt cx="1666274" cy="452625"/>
          </a:xfrm>
        </p:grpSpPr>
        <p:sp>
          <p:nvSpPr>
            <p:cNvPr id="12" name="직사각형 11">
              <a:hlinkClick r:id="rId2"/>
            </p:cNvPr>
            <p:cNvSpPr/>
            <p:nvPr/>
          </p:nvSpPr>
          <p:spPr>
            <a:xfrm>
              <a:off x="7268667" y="20216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3" name="순서도: 추출 12"/>
            <p:cNvSpPr/>
            <p:nvPr/>
          </p:nvSpPr>
          <p:spPr>
            <a:xfrm rot="5400000">
              <a:off x="7394120" y="292026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5" name="직사각형 14">
              <a:hlinkClick r:id="rId3"/>
            </p:cNvPr>
            <p:cNvSpPr/>
            <p:nvPr/>
          </p:nvSpPr>
          <p:spPr>
            <a:xfrm>
              <a:off x="7872328" y="204978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6" name="순서도: 추출 15"/>
            <p:cNvSpPr/>
            <p:nvPr/>
          </p:nvSpPr>
          <p:spPr>
            <a:xfrm rot="5400000">
              <a:off x="7997781" y="304371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8" name="직사각형 17">
              <a:hlinkClick r:id="rId4"/>
            </p:cNvPr>
            <p:cNvSpPr/>
            <p:nvPr/>
          </p:nvSpPr>
          <p:spPr>
            <a:xfrm>
              <a:off x="8457562" y="20288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9" name="순서도: 추출 18"/>
            <p:cNvSpPr/>
            <p:nvPr/>
          </p:nvSpPr>
          <p:spPr>
            <a:xfrm rot="5400000">
              <a:off x="8559368" y="310168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2374730" y="227239"/>
            <a:ext cx="4487506" cy="440120"/>
          </a:xfrm>
          <a:prstGeom prst="rect">
            <a:avLst/>
          </a:prstGeom>
        </p:spPr>
        <p:txBody>
          <a:bodyPr wrap="none" lIns="85342" tIns="42672" rIns="85342" bIns="42672">
            <a:spAutoFit/>
          </a:bodyPr>
          <a:lstStyle/>
          <a:p>
            <a:r>
              <a:rPr lang="en-US" altLang="ko-KR" sz="2300" b="1" spc="-49" dirty="0">
                <a:solidFill>
                  <a:prstClr val="white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Background Knowledge Videos </a:t>
            </a:r>
            <a:endParaRPr lang="ko-KR" altLang="en-US" sz="2300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0" y="876300"/>
            <a:ext cx="411250" cy="598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342" tIns="42672" rIns="85342" bIns="42672" spcCol="0"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3320153875"/>
              </p:ext>
            </p:extLst>
          </p:nvPr>
        </p:nvGraphicFramePr>
        <p:xfrm>
          <a:off x="766092" y="633625"/>
          <a:ext cx="5839425" cy="5881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7" name="다이어그램 16"/>
          <p:cNvGraphicFramePr/>
          <p:nvPr>
            <p:extLst>
              <p:ext uri="{D42A27DB-BD31-4B8C-83A1-F6EECF244321}">
                <p14:modId xmlns:p14="http://schemas.microsoft.com/office/powerpoint/2010/main" val="947890021"/>
              </p:ext>
            </p:extLst>
          </p:nvPr>
        </p:nvGraphicFramePr>
        <p:xfrm>
          <a:off x="4937485" y="667359"/>
          <a:ext cx="5869686" cy="5905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415656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7268667" y="202166"/>
            <a:ext cx="1666274" cy="461482"/>
            <a:chOff x="7268667" y="202166"/>
            <a:chExt cx="1666274" cy="461482"/>
          </a:xfrm>
        </p:grpSpPr>
        <p:sp>
          <p:nvSpPr>
            <p:cNvPr id="12" name="직사각형 11">
              <a:hlinkClick r:id="rId2"/>
            </p:cNvPr>
            <p:cNvSpPr/>
            <p:nvPr/>
          </p:nvSpPr>
          <p:spPr>
            <a:xfrm>
              <a:off x="7268667" y="20216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3" name="순서도: 추출 12"/>
            <p:cNvSpPr/>
            <p:nvPr/>
          </p:nvSpPr>
          <p:spPr>
            <a:xfrm rot="5400000">
              <a:off x="7394120" y="292026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5" name="직사각형 14">
              <a:hlinkClick r:id="rId3"/>
            </p:cNvPr>
            <p:cNvSpPr/>
            <p:nvPr/>
          </p:nvSpPr>
          <p:spPr>
            <a:xfrm>
              <a:off x="7872328" y="204978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6" name="순서도: 추출 15"/>
            <p:cNvSpPr/>
            <p:nvPr/>
          </p:nvSpPr>
          <p:spPr>
            <a:xfrm rot="5400000">
              <a:off x="7997781" y="304371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8" name="직사각형 17">
              <a:hlinkClick r:id="rId4"/>
            </p:cNvPr>
            <p:cNvSpPr/>
            <p:nvPr/>
          </p:nvSpPr>
          <p:spPr>
            <a:xfrm>
              <a:off x="8457562" y="213835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9" name="순서도: 추출 18"/>
            <p:cNvSpPr/>
            <p:nvPr/>
          </p:nvSpPr>
          <p:spPr>
            <a:xfrm rot="5400000">
              <a:off x="8559368" y="310168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2374730" y="227239"/>
            <a:ext cx="4487506" cy="440120"/>
          </a:xfrm>
          <a:prstGeom prst="rect">
            <a:avLst/>
          </a:prstGeom>
        </p:spPr>
        <p:txBody>
          <a:bodyPr wrap="none" lIns="85342" tIns="42672" rIns="85342" bIns="42672">
            <a:spAutoFit/>
          </a:bodyPr>
          <a:lstStyle/>
          <a:p>
            <a:r>
              <a:rPr lang="en-US" altLang="ko-KR" sz="2300" b="1" spc="-49" dirty="0">
                <a:solidFill>
                  <a:prstClr val="white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Background Knowledge Videos </a:t>
            </a:r>
            <a:endParaRPr lang="ko-KR" altLang="en-US" sz="2300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0" y="876300"/>
            <a:ext cx="411250" cy="598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342" tIns="42672" rIns="85342" bIns="42672" spcCol="0"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3118218650"/>
              </p:ext>
            </p:extLst>
          </p:nvPr>
        </p:nvGraphicFramePr>
        <p:xfrm>
          <a:off x="766092" y="633625"/>
          <a:ext cx="5839425" cy="5881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7" name="다이어그램 16"/>
          <p:cNvGraphicFramePr/>
          <p:nvPr>
            <p:extLst>
              <p:ext uri="{D42A27DB-BD31-4B8C-83A1-F6EECF244321}">
                <p14:modId xmlns:p14="http://schemas.microsoft.com/office/powerpoint/2010/main" val="3212085093"/>
              </p:ext>
            </p:extLst>
          </p:nvPr>
        </p:nvGraphicFramePr>
        <p:xfrm>
          <a:off x="4937485" y="667359"/>
          <a:ext cx="5869686" cy="5905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205673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4"/>
            <a:ext cx="9144000" cy="5878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r>
              <a:rPr lang="en-US" altLang="ko-KR" sz="1200" b="1" dirty="0">
                <a:solidFill>
                  <a:prstClr val="white"/>
                </a:solidFill>
                <a:latin typeface="Calibri"/>
                <a:ea typeface="맑은 고딕"/>
              </a:rPr>
              <a:t>STEAM Reading</a:t>
            </a:r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711795"/>
              </p:ext>
            </p:extLst>
          </p:nvPr>
        </p:nvGraphicFramePr>
        <p:xfrm>
          <a:off x="680885" y="1354460"/>
          <a:ext cx="8214540" cy="57063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38153"/>
                <a:gridCol w="3976387"/>
              </a:tblGrid>
              <a:tr h="71465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b="1" dirty="0" smtClean="0">
                          <a:solidFill>
                            <a:schemeClr val="accent2"/>
                          </a:solidFill>
                        </a:rPr>
                        <a:t>Unit</a:t>
                      </a:r>
                      <a:r>
                        <a:rPr lang="en-US" altLang="ko-KR" sz="1500" b="1" baseline="0" dirty="0" smtClean="0">
                          <a:solidFill>
                            <a:schemeClr val="accent2"/>
                          </a:solidFill>
                        </a:rPr>
                        <a:t> 9 &amp; 10</a:t>
                      </a:r>
                    </a:p>
                    <a:p>
                      <a:pPr marL="171450" indent="-171450" latinLnBrk="1">
                        <a:buFont typeface="Arial"/>
                        <a:buChar char="•"/>
                      </a:pPr>
                      <a:endParaRPr lang="en-US" altLang="ko-KR" sz="1200" b="1" baseline="0" dirty="0" smtClean="0"/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2"/>
                        </a:rPr>
                        <a:t>https://www.youtube.com/watch?v=nMSv4FrbECU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How to Mix Your Own Portions! #</a:t>
                      </a:r>
                      <a:r>
                        <a:rPr lang="en-US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sciencegoals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https://www.youtube.com/watch?v=jA0PzblYPUM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The Great Picnic Mix Up: Crash Course Kids #19.1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pl-P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https://www.youtube.com/watch?v=fc2zyrVR4kA&amp;t=59s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Solutions and Solubility | Science for Kids | Grade 3 | 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Periwinkle </a:t>
                      </a:r>
                      <a:endParaRPr lang="en-US" altLang="ko-KR" sz="1200" b="1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/>
                        <a:t> </a:t>
                      </a:r>
                      <a:r>
                        <a:rPr lang="en-US" altLang="ko-KR" sz="1500" b="1" kern="1200" dirty="0" smtClean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Units 11 &amp; 12</a:t>
                      </a:r>
                    </a:p>
                    <a:p>
                      <a:pPr latinLnBrk="1"/>
                      <a:endParaRPr lang="en-US" altLang="ko-KR" sz="1500" b="0" kern="1200" dirty="0" smtClean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5"/>
                        </a:rPr>
                        <a:t>https://www.youtube.com/watch?v=1sZ15SUeS9w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Constellations: Connect the Dots in the Sky!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6"/>
                        </a:rPr>
                        <a:t>https://www.youtube.com/watch?v=eBIS17Va9sA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The Zodiac Constellations: Crash Course Kids #37.1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7"/>
                        </a:rPr>
                        <a:t>https://www.youtube.com/watch?v=BbzCA0Lgf3Y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Constellation Location: Crash Course Kids #31.2 </a:t>
                      </a:r>
                    </a:p>
                  </a:txBody>
                  <a:tcPr/>
                </a:tc>
              </a:tr>
              <a:tr h="355747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b="1" dirty="0" smtClean="0">
                          <a:solidFill>
                            <a:schemeClr val="accent2"/>
                          </a:solidFill>
                        </a:rPr>
                        <a:t>Unit</a:t>
                      </a:r>
                      <a:r>
                        <a:rPr lang="en-US" altLang="ko-KR" sz="1500" b="1" baseline="0" dirty="0" smtClean="0">
                          <a:solidFill>
                            <a:schemeClr val="accent2"/>
                          </a:solidFill>
                        </a:rPr>
                        <a:t> 13 &amp; 14</a:t>
                      </a:r>
                    </a:p>
                    <a:p>
                      <a:endParaRPr lang="nl-NL" sz="1200" b="0" u="sng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hlinkClick r:id="rId8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9"/>
                        </a:rPr>
                        <a:t>https://www.youtube.com/watch?v=5tSKzhbLl9o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Types of Condensation | Class 7 - Geography | Learn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With</a:t>
                      </a:r>
                      <a:r>
                        <a:rPr lang="en-US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BYJU'S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0"/>
                        </a:rPr>
                        <a:t>https://www.youtube.com/watch?v=kSlq08dm89I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Where Does Fog Come from? | Weather for Kids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1"/>
                        </a:rPr>
                        <a:t>https://www.youtube.com/watch?v=DigBbR3FeP8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What Are Clouds Made Of? </a:t>
                      </a:r>
                    </a:p>
                    <a:p>
                      <a:pPr marL="171450" indent="-171450" latinLnBrk="1">
                        <a:buFont typeface="Arial"/>
                        <a:buChar char="•"/>
                      </a:pPr>
                      <a:endParaRPr lang="ko-KR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D7D3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Unit 15</a:t>
                      </a: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2"/>
                        </a:rPr>
                        <a:t>https://www.youtube.com/watch?v=UvtYn2j78gw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To The  Moon &amp; Mars - Aerospace Engineering: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Crash Course Engineering #34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3"/>
                        </a:rPr>
                        <a:t>https://www.youtube.com/watch?v=YJBeiBTtyk4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nl-NL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nl-NL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Aerospace</a:t>
                      </a:r>
                      <a:r>
                        <a:rPr lang="nl-NL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Engineer - </a:t>
                      </a:r>
                      <a:r>
                        <a:rPr lang="nl-NL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Career</a:t>
                      </a:r>
                      <a:r>
                        <a:rPr lang="nl-NL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Spotlight 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endParaRPr kumimoji="0" lang="en-US" altLang="ko-KR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ED7D3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D7D3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Unit 16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pl-P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4"/>
                        </a:rPr>
                        <a:t>https://www.youtube.com/watch?v=HlvK6DLwCz4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How 3D Printers Work | How Things Work with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en-US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Kamri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Noel </a:t>
                      </a:r>
                    </a:p>
                    <a:p>
                      <a:pPr marL="171450" indent="-171450">
                        <a:buFont typeface="Arial"/>
                        <a:buChar char="•"/>
                      </a:pP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/>
                        <a:buChar char="•"/>
                      </a:pPr>
                      <a:r>
                        <a:rPr lang="nl-NL" sz="12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15"/>
                        </a:rPr>
                        <a:t>https://www.youtube.com/watch?v=Cl8ijPGEKO8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How 3-D-Printed Prosthetic Hands Are Changing 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These</a:t>
                      </a:r>
                      <a:r>
                        <a:rPr lang="en-US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Kids’ Lives | Short Film Showcase </a:t>
                      </a:r>
                      <a:endParaRPr kumimoji="0" lang="en-US" altLang="ko-KR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/>
                      <a:endParaRPr lang="ko-KR" altLang="en-US" sz="1500" b="1" kern="1200" dirty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80888" y="950318"/>
            <a:ext cx="2952086" cy="347788"/>
          </a:xfrm>
          <a:prstGeom prst="rect">
            <a:avLst/>
          </a:prstGeom>
          <a:noFill/>
        </p:spPr>
        <p:txBody>
          <a:bodyPr wrap="none" lIns="85342" tIns="42672" rIns="85342" bIns="42672" rtlCol="0">
            <a:spAutoFit/>
          </a:bodyPr>
          <a:lstStyle/>
          <a:p>
            <a:r>
              <a:rPr lang="en-US" altLang="ko-KR" b="1" dirty="0" smtClean="0">
                <a:solidFill>
                  <a:prstClr val="black"/>
                </a:solidFill>
                <a:latin typeface="Calibri"/>
                <a:ea typeface="맑은 고딕"/>
              </a:rPr>
              <a:t>Background Knowledge Videos</a:t>
            </a:r>
            <a:endParaRPr lang="ko-KR" altLang="en-US" b="1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50876" y="971584"/>
            <a:ext cx="319379" cy="300083"/>
            <a:chOff x="350874" y="971579"/>
            <a:chExt cx="319379" cy="300082"/>
          </a:xfrm>
        </p:grpSpPr>
        <p:sp>
          <p:nvSpPr>
            <p:cNvPr id="10" name="직사각형 9"/>
            <p:cNvSpPr/>
            <p:nvPr/>
          </p:nvSpPr>
          <p:spPr>
            <a:xfrm>
              <a:off x="350874" y="971579"/>
              <a:ext cx="319379" cy="30008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1" name="순서도: 추출 10"/>
            <p:cNvSpPr/>
            <p:nvPr/>
          </p:nvSpPr>
          <p:spPr>
            <a:xfrm rot="5400000">
              <a:off x="434646" y="1036453"/>
              <a:ext cx="182635" cy="160186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</p:grpSp>
      <p:sp>
        <p:nvSpPr>
          <p:cNvPr id="12" name="직사각형 4"/>
          <p:cNvSpPr/>
          <p:nvPr/>
        </p:nvSpPr>
        <p:spPr>
          <a:xfrm>
            <a:off x="0" y="0"/>
            <a:ext cx="91440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22458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7268667" y="202166"/>
            <a:ext cx="1666274" cy="452625"/>
            <a:chOff x="7268667" y="202166"/>
            <a:chExt cx="1666274" cy="452625"/>
          </a:xfrm>
        </p:grpSpPr>
        <p:sp>
          <p:nvSpPr>
            <p:cNvPr id="12" name="직사각형 11">
              <a:hlinkClick r:id="rId2"/>
            </p:cNvPr>
            <p:cNvSpPr/>
            <p:nvPr/>
          </p:nvSpPr>
          <p:spPr>
            <a:xfrm>
              <a:off x="7268667" y="20216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3" name="순서도: 추출 12"/>
            <p:cNvSpPr/>
            <p:nvPr/>
          </p:nvSpPr>
          <p:spPr>
            <a:xfrm rot="5400000">
              <a:off x="7394120" y="292026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5" name="직사각형 14">
              <a:hlinkClick r:id="rId3"/>
            </p:cNvPr>
            <p:cNvSpPr/>
            <p:nvPr/>
          </p:nvSpPr>
          <p:spPr>
            <a:xfrm>
              <a:off x="7872328" y="204978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6" name="순서도: 추출 15"/>
            <p:cNvSpPr/>
            <p:nvPr/>
          </p:nvSpPr>
          <p:spPr>
            <a:xfrm rot="5400000">
              <a:off x="7997781" y="304371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8" name="직사각형 17">
              <a:hlinkClick r:id="rId4"/>
            </p:cNvPr>
            <p:cNvSpPr/>
            <p:nvPr/>
          </p:nvSpPr>
          <p:spPr>
            <a:xfrm>
              <a:off x="8457562" y="20288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9" name="순서도: 추출 18"/>
            <p:cNvSpPr/>
            <p:nvPr/>
          </p:nvSpPr>
          <p:spPr>
            <a:xfrm rot="5400000">
              <a:off x="8559368" y="310168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2374730" y="227239"/>
            <a:ext cx="4487506" cy="440120"/>
          </a:xfrm>
          <a:prstGeom prst="rect">
            <a:avLst/>
          </a:prstGeom>
        </p:spPr>
        <p:txBody>
          <a:bodyPr wrap="none" lIns="85342" tIns="42672" rIns="85342" bIns="42672">
            <a:spAutoFit/>
          </a:bodyPr>
          <a:lstStyle/>
          <a:p>
            <a:r>
              <a:rPr lang="en-US" altLang="ko-KR" sz="2300" b="1" spc="-49" dirty="0">
                <a:solidFill>
                  <a:prstClr val="white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Background Knowledge Videos </a:t>
            </a:r>
            <a:endParaRPr lang="ko-KR" altLang="en-US" sz="2300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0" y="876300"/>
            <a:ext cx="411250" cy="598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342" tIns="42672" rIns="85342" bIns="42672" spcCol="0"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3654180727"/>
              </p:ext>
            </p:extLst>
          </p:nvPr>
        </p:nvGraphicFramePr>
        <p:xfrm>
          <a:off x="766092" y="633625"/>
          <a:ext cx="5839425" cy="5881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7" name="다이어그램 16"/>
          <p:cNvGraphicFramePr/>
          <p:nvPr>
            <p:extLst>
              <p:ext uri="{D42A27DB-BD31-4B8C-83A1-F6EECF244321}">
                <p14:modId xmlns:p14="http://schemas.microsoft.com/office/powerpoint/2010/main" val="159371613"/>
              </p:ext>
            </p:extLst>
          </p:nvPr>
        </p:nvGraphicFramePr>
        <p:xfrm>
          <a:off x="4937485" y="667359"/>
          <a:ext cx="5869686" cy="5905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207275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85342" tIns="42672" rIns="85342" bIns="42672" rtlCol="0" anchor="ctr"/>
          <a:lstStyle/>
          <a:p>
            <a:pPr algn="r"/>
            <a:endParaRPr lang="ko-KR" altLang="en-US" sz="1200" b="1" dirty="0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7268667" y="202166"/>
            <a:ext cx="1666274" cy="452625"/>
            <a:chOff x="7268667" y="202166"/>
            <a:chExt cx="1666274" cy="452625"/>
          </a:xfrm>
        </p:grpSpPr>
        <p:sp>
          <p:nvSpPr>
            <p:cNvPr id="12" name="직사각형 11">
              <a:hlinkClick r:id="rId2"/>
            </p:cNvPr>
            <p:cNvSpPr/>
            <p:nvPr/>
          </p:nvSpPr>
          <p:spPr>
            <a:xfrm>
              <a:off x="7268667" y="20216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3" name="순서도: 추출 12"/>
            <p:cNvSpPr/>
            <p:nvPr/>
          </p:nvSpPr>
          <p:spPr>
            <a:xfrm rot="5400000">
              <a:off x="7394120" y="292026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5" name="직사각형 14">
              <a:hlinkClick r:id="rId3"/>
            </p:cNvPr>
            <p:cNvSpPr/>
            <p:nvPr/>
          </p:nvSpPr>
          <p:spPr>
            <a:xfrm>
              <a:off x="7872328" y="204978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6" name="순서도: 추출 15"/>
            <p:cNvSpPr/>
            <p:nvPr/>
          </p:nvSpPr>
          <p:spPr>
            <a:xfrm rot="5400000">
              <a:off x="7997781" y="304371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8" name="직사각형 17">
              <a:hlinkClick r:id="rId4"/>
            </p:cNvPr>
            <p:cNvSpPr/>
            <p:nvPr/>
          </p:nvSpPr>
          <p:spPr>
            <a:xfrm>
              <a:off x="8457562" y="202886"/>
              <a:ext cx="477379" cy="4498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  <p:sp>
          <p:nvSpPr>
            <p:cNvPr id="19" name="순서도: 추출 18"/>
            <p:cNvSpPr/>
            <p:nvPr/>
          </p:nvSpPr>
          <p:spPr>
            <a:xfrm rot="5400000">
              <a:off x="8559368" y="310168"/>
              <a:ext cx="273765" cy="239433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342" tIns="42672" rIns="85342" bIns="42672" spcCol="0"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/>
                <a:ea typeface="맑은 고딕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2374730" y="227239"/>
            <a:ext cx="4487506" cy="440120"/>
          </a:xfrm>
          <a:prstGeom prst="rect">
            <a:avLst/>
          </a:prstGeom>
        </p:spPr>
        <p:txBody>
          <a:bodyPr wrap="none" lIns="85342" tIns="42672" rIns="85342" bIns="42672">
            <a:spAutoFit/>
          </a:bodyPr>
          <a:lstStyle/>
          <a:p>
            <a:r>
              <a:rPr lang="en-US" altLang="ko-KR" sz="2300" b="1" spc="-49" dirty="0">
                <a:solidFill>
                  <a:prstClr val="white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Background Knowledge Videos </a:t>
            </a:r>
            <a:endParaRPr lang="ko-KR" altLang="en-US" sz="2300" dirty="0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0" y="876300"/>
            <a:ext cx="411250" cy="598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342" tIns="42672" rIns="85342" bIns="42672" spcCol="0"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/>
              <a:ea typeface="맑은 고딕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748973265"/>
              </p:ext>
            </p:extLst>
          </p:nvPr>
        </p:nvGraphicFramePr>
        <p:xfrm>
          <a:off x="766092" y="633625"/>
          <a:ext cx="5839425" cy="5881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7" name="다이어그램 16"/>
          <p:cNvGraphicFramePr/>
          <p:nvPr>
            <p:extLst>
              <p:ext uri="{D42A27DB-BD31-4B8C-83A1-F6EECF244321}">
                <p14:modId xmlns:p14="http://schemas.microsoft.com/office/powerpoint/2010/main" val="1745339478"/>
              </p:ext>
            </p:extLst>
          </p:nvPr>
        </p:nvGraphicFramePr>
        <p:xfrm>
          <a:off x="4937485" y="667359"/>
          <a:ext cx="5869686" cy="5905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126611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793</TotalTime>
  <Words>335</Words>
  <Application>Microsoft Office PowerPoint</Application>
  <PresentationFormat>화면 슬라이드 쇼(4:3)</PresentationFormat>
  <Paragraphs>155</Paragraphs>
  <Slides>11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11</vt:i4>
      </vt:variant>
    </vt:vector>
  </HeadingPairs>
  <TitlesOfParts>
    <vt:vector size="13" baseType="lpstr">
      <vt:lpstr>Office 테마</vt:lpstr>
      <vt:lpstr>1_Office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(주)능률교육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nyedu</dc:creator>
  <cp:lastModifiedBy>user</cp:lastModifiedBy>
  <cp:revision>178</cp:revision>
  <dcterms:created xsi:type="dcterms:W3CDTF">2018-11-27T09:05:01Z</dcterms:created>
  <dcterms:modified xsi:type="dcterms:W3CDTF">2021-08-30T01:11:58Z</dcterms:modified>
</cp:coreProperties>
</file>