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FX2mmu6IKBQ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yXI7AyzWW2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A Test of Endurance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4 Sports: Ironman Triathlon</a:t>
            </a:r>
            <a:endParaRPr lang="ko-KR" altLang="en-US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Want To Be An Ironman!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899592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https://www.youtube.com/watch?v=FX2mmu6IKBQ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become an Ironman, what does it help to do?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do you think people participate in triathlon races?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helps to start training at a young age, even as young as four years old.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89240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think they want to test their limits and lead a healthy lifestyle.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Team Hoyt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4 Sports: Ironman Triathlon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Run As One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827584" y="4509120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https://www.youtube.com/watch?v=yXI7AyzWW24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 first, why did Rick feel the need to run in a race?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do you think they kept running marathons?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 wanted to show people that he could still lead a productive life.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661248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think they wanted to show people that anything is possible. 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158</Words>
  <Application>Microsoft Office PowerPoint</Application>
  <PresentationFormat>화면 슬라이드 쇼(4:3)</PresentationFormat>
  <Paragraphs>56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320</cp:revision>
  <dcterms:created xsi:type="dcterms:W3CDTF">2019-09-28T05:18:30Z</dcterms:created>
  <dcterms:modified xsi:type="dcterms:W3CDTF">2020-08-13T04:59:13Z</dcterms:modified>
</cp:coreProperties>
</file>