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8" r:id="rId3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CHJ" initials="C" lastIdx="4" clrIdx="0"/>
  <p:cmAuthor id="1" name="Kevin" initials="Kevin" lastIdx="2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5" d="100"/>
          <a:sy n="85" d="100"/>
        </p:scale>
        <p:origin x="-152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3A3107C-87C8-46AE-978D-81BCCEDCB5F5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7305F28-C95D-4036-9CD0-8F659EAF8D74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7305F28-C95D-4036-9CD0-8F659EAF8D74}" type="slidenum">
              <a:rPr lang="ko-KR" altLang="en-US" smtClean="0"/>
              <a:pPr/>
              <a:t>2</a:t>
            </a:fld>
            <a:endParaRPr lang="ko-KR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A638E9-0CA0-47EA-ABC5-FB09BA8CA6BF}" type="datetimeFigureOut">
              <a:rPr lang="ko-KR" altLang="en-US" smtClean="0"/>
              <a:pPr/>
              <a:t>2020-10-07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www.youtube.com/watch?v=P65MRh2q2sM" TargetMode="Externa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f7rRi0EUHiM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251520" y="1268760"/>
            <a:ext cx="8640960" cy="5112568"/>
          </a:xfrm>
        </p:spPr>
        <p:txBody>
          <a:bodyPr/>
          <a:lstStyle/>
          <a:p>
            <a:pPr algn="l"/>
            <a:r>
              <a:rPr lang="en-US" altLang="ko-KR" b="1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Lesson 1 The Perfect Group Activity</a:t>
            </a:r>
            <a:endParaRPr lang="en-US" altLang="ko-KR" sz="2400" b="1" dirty="0" smtClean="0">
              <a:solidFill>
                <a:schemeClr val="tx1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endParaRPr lang="ko-KR" altLang="en-US" dirty="0"/>
          </a:p>
        </p:txBody>
      </p:sp>
      <p:sp>
        <p:nvSpPr>
          <p:cNvPr id="4" name="직사각형 3"/>
          <p:cNvSpPr/>
          <p:nvPr/>
        </p:nvSpPr>
        <p:spPr>
          <a:xfrm>
            <a:off x="0" y="0"/>
            <a:ext cx="9144000" cy="1124744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altLang="ko-KR" b="1" dirty="0" smtClean="0"/>
              <a:t> 			 Unit 10 A “How-to” Guide: Having Fun with Friends</a:t>
            </a:r>
            <a:endParaRPr lang="ko-KR" altLang="en-US" b="1" dirty="0" smtClean="0"/>
          </a:p>
        </p:txBody>
      </p:sp>
      <p:sp>
        <p:nvSpPr>
          <p:cNvPr id="5" name="부제목 2"/>
          <p:cNvSpPr txBox="1">
            <a:spLocks/>
          </p:cNvSpPr>
          <p:nvPr/>
        </p:nvSpPr>
        <p:spPr>
          <a:xfrm>
            <a:off x="251520" y="2132856"/>
            <a:ext cx="8640960" cy="25202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ctr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ko-KR" altLang="en-US" sz="3200" b="0" i="0" u="none" strike="noStrike" kern="1200" cap="none" spc="0" normalizeH="0" baseline="0" noProof="0" dirty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23528" y="2060848"/>
            <a:ext cx="40324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ko-KR" altLang="en-US" dirty="0"/>
          </a:p>
        </p:txBody>
      </p:sp>
      <p:sp>
        <p:nvSpPr>
          <p:cNvPr id="11" name="모서리가 둥근 직사각형 10"/>
          <p:cNvSpPr/>
          <p:nvPr/>
        </p:nvSpPr>
        <p:spPr>
          <a:xfrm>
            <a:off x="683568" y="2132856"/>
            <a:ext cx="7704856" cy="504056"/>
          </a:xfrm>
          <a:prstGeom prst="roundRect">
            <a:avLst/>
          </a:prstGeom>
          <a:solidFill>
            <a:schemeClr val="tx2">
              <a:lumMod val="60000"/>
              <a:lumOff val="40000"/>
              <a:alpha val="85098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b="1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Outdoor Scavenger Hunt</a:t>
            </a:r>
            <a:endParaRPr lang="ko-KR" altLang="en-US" b="1" dirty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11560" y="3140968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</a:t>
            </a:r>
            <a:r>
              <a:rPr lang="en-US" altLang="ko-KR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Watch the video clip. </a:t>
            </a:r>
            <a:endParaRPr lang="ko-KR" altLang="en-US" b="1" dirty="0">
              <a:latin typeface="Tahoma" pitchFamily="34" charset="0"/>
              <a:cs typeface="Tahoma" pitchFamily="34" charset="0"/>
            </a:endParaRPr>
          </a:p>
        </p:txBody>
      </p:sp>
      <p:grpSp>
        <p:nvGrpSpPr>
          <p:cNvPr id="10" name="그룹 28"/>
          <p:cNvGrpSpPr/>
          <p:nvPr/>
        </p:nvGrpSpPr>
        <p:grpSpPr>
          <a:xfrm>
            <a:off x="611560" y="3068960"/>
            <a:ext cx="563774" cy="563774"/>
            <a:chOff x="4951408" y="2276872"/>
            <a:chExt cx="563774" cy="563774"/>
          </a:xfrm>
        </p:grpSpPr>
        <p:sp>
          <p:nvSpPr>
            <p:cNvPr id="12" name="타원 11"/>
            <p:cNvSpPr/>
            <p:nvPr/>
          </p:nvSpPr>
          <p:spPr>
            <a:xfrm>
              <a:off x="4951408" y="2276872"/>
              <a:ext cx="563774" cy="563774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>
                <a:solidFill>
                  <a:prstClr val="white"/>
                </a:solidFill>
              </a:endParaRPr>
            </a:p>
          </p:txBody>
        </p:sp>
        <p:grpSp>
          <p:nvGrpSpPr>
            <p:cNvPr id="13" name="그룹 8240"/>
            <p:cNvGrpSpPr>
              <a:grpSpLocks/>
            </p:cNvGrpSpPr>
            <p:nvPr/>
          </p:nvGrpSpPr>
          <p:grpSpPr bwMode="auto">
            <a:xfrm>
              <a:off x="5023416" y="2382613"/>
              <a:ext cx="406834" cy="326307"/>
              <a:chOff x="6238875" y="1414463"/>
              <a:chExt cx="1352550" cy="1082674"/>
            </a:xfrm>
          </p:grpSpPr>
          <p:sp>
            <p:nvSpPr>
              <p:cNvPr id="14" name="Freeform 6"/>
              <p:cNvSpPr>
                <a:spLocks/>
              </p:cNvSpPr>
              <p:nvPr/>
            </p:nvSpPr>
            <p:spPr bwMode="auto">
              <a:xfrm>
                <a:off x="6340475" y="1414463"/>
                <a:ext cx="1146175" cy="912812"/>
              </a:xfrm>
              <a:custGeom>
                <a:avLst/>
                <a:gdLst>
                  <a:gd name="T0" fmla="*/ 2147483647 w 305"/>
                  <a:gd name="T1" fmla="*/ 0 h 241"/>
                  <a:gd name="T2" fmla="*/ 2147483647 w 305"/>
                  <a:gd name="T3" fmla="*/ 0 h 241"/>
                  <a:gd name="T4" fmla="*/ 0 w 305"/>
                  <a:gd name="T5" fmla="*/ 2147483647 h 241"/>
                  <a:gd name="T6" fmla="*/ 0 w 305"/>
                  <a:gd name="T7" fmla="*/ 2147483647 h 241"/>
                  <a:gd name="T8" fmla="*/ 2147483647 w 305"/>
                  <a:gd name="T9" fmla="*/ 2147483647 h 241"/>
                  <a:gd name="T10" fmla="*/ 2147483647 w 305"/>
                  <a:gd name="T11" fmla="*/ 2147483647 h 241"/>
                  <a:gd name="T12" fmla="*/ 2147483647 w 305"/>
                  <a:gd name="T13" fmla="*/ 2147483647 h 241"/>
                  <a:gd name="T14" fmla="*/ 2147483647 w 305"/>
                  <a:gd name="T15" fmla="*/ 2147483647 h 241"/>
                  <a:gd name="T16" fmla="*/ 2147483647 w 305"/>
                  <a:gd name="T17" fmla="*/ 2147483647 h 241"/>
                  <a:gd name="T18" fmla="*/ 2147483647 w 305"/>
                  <a:gd name="T19" fmla="*/ 2147483647 h 241"/>
                  <a:gd name="T20" fmla="*/ 2147483647 w 305"/>
                  <a:gd name="T21" fmla="*/ 0 h 241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305" h="241">
                    <a:moveTo>
                      <a:pt x="295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5" y="0"/>
                      <a:pt x="0" y="5"/>
                      <a:pt x="0" y="10"/>
                    </a:cubicBezTo>
                    <a:cubicBezTo>
                      <a:pt x="0" y="241"/>
                      <a:pt x="0" y="241"/>
                      <a:pt x="0" y="241"/>
                    </a:cubicBezTo>
                    <a:cubicBezTo>
                      <a:pt x="20" y="241"/>
                      <a:pt x="20" y="241"/>
                      <a:pt x="20" y="241"/>
                    </a:cubicBezTo>
                    <a:cubicBezTo>
                      <a:pt x="20" y="20"/>
                      <a:pt x="20" y="20"/>
                      <a:pt x="20" y="20"/>
                    </a:cubicBezTo>
                    <a:cubicBezTo>
                      <a:pt x="286" y="20"/>
                      <a:pt x="286" y="20"/>
                      <a:pt x="286" y="20"/>
                    </a:cubicBezTo>
                    <a:cubicBezTo>
                      <a:pt x="286" y="241"/>
                      <a:pt x="286" y="241"/>
                      <a:pt x="286" y="241"/>
                    </a:cubicBezTo>
                    <a:cubicBezTo>
                      <a:pt x="305" y="241"/>
                      <a:pt x="305" y="241"/>
                      <a:pt x="305" y="241"/>
                    </a:cubicBezTo>
                    <a:cubicBezTo>
                      <a:pt x="305" y="10"/>
                      <a:pt x="305" y="10"/>
                      <a:pt x="305" y="10"/>
                    </a:cubicBezTo>
                    <a:cubicBezTo>
                      <a:pt x="305" y="5"/>
                      <a:pt x="301" y="0"/>
                      <a:pt x="295" y="0"/>
                    </a:cubicBezTo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5" name="Freeform 7"/>
              <p:cNvSpPr>
                <a:spLocks/>
              </p:cNvSpPr>
              <p:nvPr/>
            </p:nvSpPr>
            <p:spPr bwMode="auto">
              <a:xfrm>
                <a:off x="6238875" y="2327275"/>
                <a:ext cx="1352550" cy="169862"/>
              </a:xfrm>
              <a:custGeom>
                <a:avLst/>
                <a:gdLst>
                  <a:gd name="T0" fmla="*/ 2147483647 w 360"/>
                  <a:gd name="T1" fmla="*/ 0 h 45"/>
                  <a:gd name="T2" fmla="*/ 2147483647 w 360"/>
                  <a:gd name="T3" fmla="*/ 2147483647 h 45"/>
                  <a:gd name="T4" fmla="*/ 2147483647 w 360"/>
                  <a:gd name="T5" fmla="*/ 2147483647 h 45"/>
                  <a:gd name="T6" fmla="*/ 2147483647 w 360"/>
                  <a:gd name="T7" fmla="*/ 2147483647 h 45"/>
                  <a:gd name="T8" fmla="*/ 2147483647 w 360"/>
                  <a:gd name="T9" fmla="*/ 2147483647 h 45"/>
                  <a:gd name="T10" fmla="*/ 2147483647 w 360"/>
                  <a:gd name="T11" fmla="*/ 2147483647 h 45"/>
                  <a:gd name="T12" fmla="*/ 2147483647 w 360"/>
                  <a:gd name="T13" fmla="*/ 2147483647 h 45"/>
                  <a:gd name="T14" fmla="*/ 2147483647 w 360"/>
                  <a:gd name="T15" fmla="*/ 2147483647 h 45"/>
                  <a:gd name="T16" fmla="*/ 2147483647 w 360"/>
                  <a:gd name="T17" fmla="*/ 2147483647 h 45"/>
                  <a:gd name="T18" fmla="*/ 2147483647 w 360"/>
                  <a:gd name="T19" fmla="*/ 0 h 45"/>
                  <a:gd name="T20" fmla="*/ 0 w 360"/>
                  <a:gd name="T21" fmla="*/ 0 h 45"/>
                  <a:gd name="T22" fmla="*/ 0 w 360"/>
                  <a:gd name="T23" fmla="*/ 2147483647 h 45"/>
                  <a:gd name="T24" fmla="*/ 2147483647 w 360"/>
                  <a:gd name="T25" fmla="*/ 2147483647 h 45"/>
                  <a:gd name="T26" fmla="*/ 2147483647 w 360"/>
                  <a:gd name="T27" fmla="*/ 2147483647 h 45"/>
                  <a:gd name="T28" fmla="*/ 2147483647 w 360"/>
                  <a:gd name="T29" fmla="*/ 2147483647 h 45"/>
                  <a:gd name="T30" fmla="*/ 2147483647 w 360"/>
                  <a:gd name="T31" fmla="*/ 0 h 45"/>
                  <a:gd name="T32" fmla="*/ 2147483647 w 360"/>
                  <a:gd name="T33" fmla="*/ 0 h 45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</a:gdLst>
                <a:ahLst/>
                <a:cxnLst>
                  <a:cxn ang="T34">
                    <a:pos x="T0" y="T1"/>
                  </a:cxn>
                  <a:cxn ang="T35">
                    <a:pos x="T2" y="T3"/>
                  </a:cxn>
                  <a:cxn ang="T36">
                    <a:pos x="T4" y="T5"/>
                  </a:cxn>
                  <a:cxn ang="T37">
                    <a:pos x="T6" y="T7"/>
                  </a:cxn>
                  <a:cxn ang="T38">
                    <a:pos x="T8" y="T9"/>
                  </a:cxn>
                  <a:cxn ang="T39">
                    <a:pos x="T10" y="T11"/>
                  </a:cxn>
                  <a:cxn ang="T40">
                    <a:pos x="T12" y="T13"/>
                  </a:cxn>
                  <a:cxn ang="T41">
                    <a:pos x="T14" y="T15"/>
                  </a:cxn>
                  <a:cxn ang="T42">
                    <a:pos x="T16" y="T17"/>
                  </a:cxn>
                  <a:cxn ang="T43">
                    <a:pos x="T18" y="T19"/>
                  </a:cxn>
                  <a:cxn ang="T44">
                    <a:pos x="T20" y="T21"/>
                  </a:cxn>
                  <a:cxn ang="T45">
                    <a:pos x="T22" y="T23"/>
                  </a:cxn>
                  <a:cxn ang="T46">
                    <a:pos x="T24" y="T25"/>
                  </a:cxn>
                  <a:cxn ang="T47">
                    <a:pos x="T26" y="T27"/>
                  </a:cxn>
                  <a:cxn ang="T48">
                    <a:pos x="T28" y="T29"/>
                  </a:cxn>
                  <a:cxn ang="T49">
                    <a:pos x="T30" y="T31"/>
                  </a:cxn>
                  <a:cxn ang="T50">
                    <a:pos x="T32" y="T33"/>
                  </a:cxn>
                </a:cxnLst>
                <a:rect l="0" t="0" r="r" b="b"/>
                <a:pathLst>
                  <a:path w="360" h="45">
                    <a:moveTo>
                      <a:pt x="332" y="0"/>
                    </a:moveTo>
                    <a:cubicBezTo>
                      <a:pt x="332" y="17"/>
                      <a:pt x="332" y="17"/>
                      <a:pt x="332" y="17"/>
                    </a:cubicBezTo>
                    <a:cubicBezTo>
                      <a:pt x="332" y="23"/>
                      <a:pt x="328" y="27"/>
                      <a:pt x="322" y="27"/>
                    </a:cubicBezTo>
                    <a:cubicBezTo>
                      <a:pt x="218" y="27"/>
                      <a:pt x="218" y="27"/>
                      <a:pt x="218" y="27"/>
                    </a:cubicBezTo>
                    <a:cubicBezTo>
                      <a:pt x="216" y="29"/>
                      <a:pt x="214" y="30"/>
                      <a:pt x="212" y="30"/>
                    </a:cubicBezTo>
                    <a:cubicBezTo>
                      <a:pt x="148" y="30"/>
                      <a:pt x="148" y="30"/>
                      <a:pt x="148" y="30"/>
                    </a:cubicBezTo>
                    <a:cubicBezTo>
                      <a:pt x="145" y="30"/>
                      <a:pt x="143" y="29"/>
                      <a:pt x="142" y="27"/>
                    </a:cubicBezTo>
                    <a:cubicBezTo>
                      <a:pt x="37" y="27"/>
                      <a:pt x="37" y="27"/>
                      <a:pt x="37" y="27"/>
                    </a:cubicBezTo>
                    <a:cubicBezTo>
                      <a:pt x="32" y="27"/>
                      <a:pt x="27" y="23"/>
                      <a:pt x="27" y="17"/>
                    </a:cubicBezTo>
                    <a:cubicBezTo>
                      <a:pt x="27" y="0"/>
                      <a:pt x="27" y="0"/>
                      <a:pt x="27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5"/>
                      <a:pt x="0" y="15"/>
                      <a:pt x="0" y="15"/>
                    </a:cubicBezTo>
                    <a:cubicBezTo>
                      <a:pt x="0" y="31"/>
                      <a:pt x="13" y="45"/>
                      <a:pt x="30" y="45"/>
                    </a:cubicBezTo>
                    <a:cubicBezTo>
                      <a:pt x="330" y="45"/>
                      <a:pt x="330" y="45"/>
                      <a:pt x="330" y="45"/>
                    </a:cubicBezTo>
                    <a:cubicBezTo>
                      <a:pt x="346" y="45"/>
                      <a:pt x="360" y="31"/>
                      <a:pt x="360" y="15"/>
                    </a:cubicBezTo>
                    <a:cubicBezTo>
                      <a:pt x="360" y="0"/>
                      <a:pt x="360" y="0"/>
                      <a:pt x="360" y="0"/>
                    </a:cubicBezTo>
                    <a:lnTo>
                      <a:pt x="332" y="0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6" name="Freeform 8"/>
              <p:cNvSpPr>
                <a:spLocks/>
              </p:cNvSpPr>
              <p:nvPr/>
            </p:nvSpPr>
            <p:spPr bwMode="auto">
              <a:xfrm>
                <a:off x="7035800" y="2327275"/>
                <a:ext cx="450850" cy="101600"/>
              </a:xfrm>
              <a:custGeom>
                <a:avLst/>
                <a:gdLst>
                  <a:gd name="T0" fmla="*/ 2147483647 w 120"/>
                  <a:gd name="T1" fmla="*/ 2147483647 h 27"/>
                  <a:gd name="T2" fmla="*/ 0 w 120"/>
                  <a:gd name="T3" fmla="*/ 2147483647 h 27"/>
                  <a:gd name="T4" fmla="*/ 2147483647 w 120"/>
                  <a:gd name="T5" fmla="*/ 2147483647 h 27"/>
                  <a:gd name="T6" fmla="*/ 2147483647 w 120"/>
                  <a:gd name="T7" fmla="*/ 2147483647 h 27"/>
                  <a:gd name="T8" fmla="*/ 2147483647 w 120"/>
                  <a:gd name="T9" fmla="*/ 2147483647 h 27"/>
                  <a:gd name="T10" fmla="*/ 2147483647 w 120"/>
                  <a:gd name="T11" fmla="*/ 2147483647 h 27"/>
                  <a:gd name="T12" fmla="*/ 2147483647 w 120"/>
                  <a:gd name="T13" fmla="*/ 0 h 27"/>
                  <a:gd name="T14" fmla="*/ 2147483647 w 120"/>
                  <a:gd name="T15" fmla="*/ 0 h 27"/>
                  <a:gd name="T16" fmla="*/ 2147483647 w 120"/>
                  <a:gd name="T17" fmla="*/ 2147483647 h 27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120" h="27">
                    <a:moveTo>
                      <a:pt x="101" y="15"/>
                    </a:moveTo>
                    <a:cubicBezTo>
                      <a:pt x="0" y="15"/>
                      <a:pt x="0" y="15"/>
                      <a:pt x="0" y="15"/>
                    </a:cubicBezTo>
                    <a:cubicBezTo>
                      <a:pt x="4" y="15"/>
                      <a:pt x="7" y="18"/>
                      <a:pt x="7" y="22"/>
                    </a:cubicBezTo>
                    <a:cubicBezTo>
                      <a:pt x="7" y="24"/>
                      <a:pt x="7" y="26"/>
                      <a:pt x="6" y="27"/>
                    </a:cubicBezTo>
                    <a:cubicBezTo>
                      <a:pt x="110" y="27"/>
                      <a:pt x="110" y="27"/>
                      <a:pt x="110" y="27"/>
                    </a:cubicBezTo>
                    <a:cubicBezTo>
                      <a:pt x="116" y="27"/>
                      <a:pt x="120" y="23"/>
                      <a:pt x="120" y="17"/>
                    </a:cubicBezTo>
                    <a:cubicBezTo>
                      <a:pt x="120" y="0"/>
                      <a:pt x="120" y="0"/>
                      <a:pt x="120" y="0"/>
                    </a:cubicBezTo>
                    <a:cubicBezTo>
                      <a:pt x="101" y="0"/>
                      <a:pt x="101" y="0"/>
                      <a:pt x="101" y="0"/>
                    </a:cubicBezTo>
                    <a:lnTo>
                      <a:pt x="101" y="15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7" name="Freeform 9"/>
              <p:cNvSpPr>
                <a:spLocks/>
              </p:cNvSpPr>
              <p:nvPr/>
            </p:nvSpPr>
            <p:spPr bwMode="auto">
              <a:xfrm>
                <a:off x="6340475" y="2327275"/>
                <a:ext cx="454025" cy="101600"/>
              </a:xfrm>
              <a:custGeom>
                <a:avLst/>
                <a:gdLst>
                  <a:gd name="T0" fmla="*/ 2147483647 w 121"/>
                  <a:gd name="T1" fmla="*/ 2147483647 h 27"/>
                  <a:gd name="T2" fmla="*/ 2147483647 w 121"/>
                  <a:gd name="T3" fmla="*/ 2147483647 h 27"/>
                  <a:gd name="T4" fmla="*/ 2147483647 w 121"/>
                  <a:gd name="T5" fmla="*/ 2147483647 h 27"/>
                  <a:gd name="T6" fmla="*/ 2147483647 w 121"/>
                  <a:gd name="T7" fmla="*/ 2147483647 h 27"/>
                  <a:gd name="T8" fmla="*/ 2147483647 w 121"/>
                  <a:gd name="T9" fmla="*/ 2147483647 h 27"/>
                  <a:gd name="T10" fmla="*/ 2147483647 w 121"/>
                  <a:gd name="T11" fmla="*/ 0 h 27"/>
                  <a:gd name="T12" fmla="*/ 0 w 121"/>
                  <a:gd name="T13" fmla="*/ 0 h 27"/>
                  <a:gd name="T14" fmla="*/ 0 w 121"/>
                  <a:gd name="T15" fmla="*/ 2147483647 h 27"/>
                  <a:gd name="T16" fmla="*/ 2147483647 w 121"/>
                  <a:gd name="T17" fmla="*/ 2147483647 h 27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121" h="27">
                    <a:moveTo>
                      <a:pt x="10" y="27"/>
                    </a:moveTo>
                    <a:cubicBezTo>
                      <a:pt x="115" y="27"/>
                      <a:pt x="115" y="27"/>
                      <a:pt x="115" y="27"/>
                    </a:cubicBezTo>
                    <a:cubicBezTo>
                      <a:pt x="114" y="26"/>
                      <a:pt x="113" y="24"/>
                      <a:pt x="113" y="22"/>
                    </a:cubicBezTo>
                    <a:cubicBezTo>
                      <a:pt x="113" y="18"/>
                      <a:pt x="116" y="15"/>
                      <a:pt x="121" y="15"/>
                    </a:cubicBezTo>
                    <a:cubicBezTo>
                      <a:pt x="20" y="15"/>
                      <a:pt x="20" y="15"/>
                      <a:pt x="20" y="15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7"/>
                      <a:pt x="0" y="17"/>
                      <a:pt x="0" y="17"/>
                    </a:cubicBezTo>
                    <a:cubicBezTo>
                      <a:pt x="0" y="23"/>
                      <a:pt x="5" y="27"/>
                      <a:pt x="10" y="27"/>
                    </a:cubicBezTo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8" name="Freeform 10"/>
              <p:cNvSpPr>
                <a:spLocks/>
              </p:cNvSpPr>
              <p:nvPr/>
            </p:nvSpPr>
            <p:spPr bwMode="auto">
              <a:xfrm>
                <a:off x="6415088" y="2327275"/>
                <a:ext cx="1000125" cy="57150"/>
              </a:xfrm>
              <a:custGeom>
                <a:avLst/>
                <a:gdLst>
                  <a:gd name="T0" fmla="*/ 2147483647 w 630"/>
                  <a:gd name="T1" fmla="*/ 2147483647 h 36"/>
                  <a:gd name="T2" fmla="*/ 2147483647 w 630"/>
                  <a:gd name="T3" fmla="*/ 0 h 36"/>
                  <a:gd name="T4" fmla="*/ 0 w 630"/>
                  <a:gd name="T5" fmla="*/ 0 h 36"/>
                  <a:gd name="T6" fmla="*/ 0 w 630"/>
                  <a:gd name="T7" fmla="*/ 2147483647 h 36"/>
                  <a:gd name="T8" fmla="*/ 2147483647 w 630"/>
                  <a:gd name="T9" fmla="*/ 2147483647 h 36"/>
                  <a:gd name="T10" fmla="*/ 2147483647 w 630"/>
                  <a:gd name="T11" fmla="*/ 2147483647 h 36"/>
                  <a:gd name="T12" fmla="*/ 2147483647 w 630"/>
                  <a:gd name="T13" fmla="*/ 2147483647 h 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630" h="36">
                    <a:moveTo>
                      <a:pt x="630" y="36"/>
                    </a:moveTo>
                    <a:lnTo>
                      <a:pt x="630" y="0"/>
                    </a:lnTo>
                    <a:lnTo>
                      <a:pt x="0" y="0"/>
                    </a:lnTo>
                    <a:lnTo>
                      <a:pt x="0" y="36"/>
                    </a:lnTo>
                    <a:lnTo>
                      <a:pt x="239" y="36"/>
                    </a:lnTo>
                    <a:lnTo>
                      <a:pt x="391" y="36"/>
                    </a:lnTo>
                    <a:lnTo>
                      <a:pt x="630" y="36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9" name="Freeform 11"/>
              <p:cNvSpPr>
                <a:spLocks noEditPoints="1"/>
              </p:cNvSpPr>
              <p:nvPr/>
            </p:nvSpPr>
            <p:spPr bwMode="auto">
              <a:xfrm>
                <a:off x="6569075" y="1774825"/>
                <a:ext cx="688975" cy="396875"/>
              </a:xfrm>
              <a:custGeom>
                <a:avLst/>
                <a:gdLst>
                  <a:gd name="T0" fmla="*/ 2147483647 w 434"/>
                  <a:gd name="T1" fmla="*/ 2147483647 h 250"/>
                  <a:gd name="T2" fmla="*/ 2147483647 w 434"/>
                  <a:gd name="T3" fmla="*/ 2147483647 h 250"/>
                  <a:gd name="T4" fmla="*/ 2147483647 w 434"/>
                  <a:gd name="T5" fmla="*/ 2147483647 h 250"/>
                  <a:gd name="T6" fmla="*/ 2147483647 w 434"/>
                  <a:gd name="T7" fmla="*/ 2147483647 h 250"/>
                  <a:gd name="T8" fmla="*/ 0 w 434"/>
                  <a:gd name="T9" fmla="*/ 2147483647 h 250"/>
                  <a:gd name="T10" fmla="*/ 2147483647 w 434"/>
                  <a:gd name="T11" fmla="*/ 2147483647 h 250"/>
                  <a:gd name="T12" fmla="*/ 2147483647 w 434"/>
                  <a:gd name="T13" fmla="*/ 0 h 250"/>
                  <a:gd name="T14" fmla="*/ 0 w 434"/>
                  <a:gd name="T15" fmla="*/ 0 h 250"/>
                  <a:gd name="T16" fmla="*/ 0 w 434"/>
                  <a:gd name="T17" fmla="*/ 2147483647 h 250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434" h="250">
                    <a:moveTo>
                      <a:pt x="187" y="69"/>
                    </a:moveTo>
                    <a:lnTo>
                      <a:pt x="280" y="121"/>
                    </a:lnTo>
                    <a:lnTo>
                      <a:pt x="187" y="176"/>
                    </a:lnTo>
                    <a:lnTo>
                      <a:pt x="187" y="69"/>
                    </a:lnTo>
                    <a:close/>
                    <a:moveTo>
                      <a:pt x="0" y="250"/>
                    </a:moveTo>
                    <a:lnTo>
                      <a:pt x="434" y="250"/>
                    </a:lnTo>
                    <a:lnTo>
                      <a:pt x="434" y="0"/>
                    </a:lnTo>
                    <a:lnTo>
                      <a:pt x="0" y="0"/>
                    </a:lnTo>
                    <a:lnTo>
                      <a:pt x="0" y="250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20" name="Freeform 12"/>
              <p:cNvSpPr>
                <a:spLocks noEditPoints="1"/>
              </p:cNvSpPr>
              <p:nvPr/>
            </p:nvSpPr>
            <p:spPr bwMode="auto">
              <a:xfrm>
                <a:off x="6569075" y="1676400"/>
                <a:ext cx="688975" cy="79375"/>
              </a:xfrm>
              <a:custGeom>
                <a:avLst/>
                <a:gdLst>
                  <a:gd name="T0" fmla="*/ 2147483647 w 183"/>
                  <a:gd name="T1" fmla="*/ 2147483647 h 21"/>
                  <a:gd name="T2" fmla="*/ 2147483647 w 183"/>
                  <a:gd name="T3" fmla="*/ 2147483647 h 21"/>
                  <a:gd name="T4" fmla="*/ 2147483647 w 183"/>
                  <a:gd name="T5" fmla="*/ 2147483647 h 21"/>
                  <a:gd name="T6" fmla="*/ 2147483647 w 183"/>
                  <a:gd name="T7" fmla="*/ 2147483647 h 21"/>
                  <a:gd name="T8" fmla="*/ 2147483647 w 183"/>
                  <a:gd name="T9" fmla="*/ 2147483647 h 21"/>
                  <a:gd name="T10" fmla="*/ 2147483647 w 183"/>
                  <a:gd name="T11" fmla="*/ 2147483647 h 21"/>
                  <a:gd name="T12" fmla="*/ 2147483647 w 183"/>
                  <a:gd name="T13" fmla="*/ 2147483647 h 21"/>
                  <a:gd name="T14" fmla="*/ 2147483647 w 183"/>
                  <a:gd name="T15" fmla="*/ 2147483647 h 21"/>
                  <a:gd name="T16" fmla="*/ 2147483647 w 183"/>
                  <a:gd name="T17" fmla="*/ 2147483647 h 21"/>
                  <a:gd name="T18" fmla="*/ 2147483647 w 183"/>
                  <a:gd name="T19" fmla="*/ 2147483647 h 21"/>
                  <a:gd name="T20" fmla="*/ 2147483647 w 183"/>
                  <a:gd name="T21" fmla="*/ 2147483647 h 21"/>
                  <a:gd name="T22" fmla="*/ 2147483647 w 183"/>
                  <a:gd name="T23" fmla="*/ 2147483647 h 21"/>
                  <a:gd name="T24" fmla="*/ 2147483647 w 183"/>
                  <a:gd name="T25" fmla="*/ 2147483647 h 21"/>
                  <a:gd name="T26" fmla="*/ 2147483647 w 183"/>
                  <a:gd name="T27" fmla="*/ 2147483647 h 21"/>
                  <a:gd name="T28" fmla="*/ 2147483647 w 183"/>
                  <a:gd name="T29" fmla="*/ 2147483647 h 21"/>
                  <a:gd name="T30" fmla="*/ 0 w 183"/>
                  <a:gd name="T31" fmla="*/ 2147483647 h 21"/>
                  <a:gd name="T32" fmla="*/ 2147483647 w 183"/>
                  <a:gd name="T33" fmla="*/ 2147483647 h 21"/>
                  <a:gd name="T34" fmla="*/ 2147483647 w 183"/>
                  <a:gd name="T35" fmla="*/ 0 h 21"/>
                  <a:gd name="T36" fmla="*/ 0 w 183"/>
                  <a:gd name="T37" fmla="*/ 0 h 21"/>
                  <a:gd name="T38" fmla="*/ 0 w 183"/>
                  <a:gd name="T39" fmla="*/ 2147483647 h 21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</a:gdLst>
                <a:ahLst/>
                <a:cxnLst>
                  <a:cxn ang="T40">
                    <a:pos x="T0" y="T1"/>
                  </a:cxn>
                  <a:cxn ang="T41">
                    <a:pos x="T2" y="T3"/>
                  </a:cxn>
                  <a:cxn ang="T42">
                    <a:pos x="T4" y="T5"/>
                  </a:cxn>
                  <a:cxn ang="T43">
                    <a:pos x="T6" y="T7"/>
                  </a:cxn>
                  <a:cxn ang="T44">
                    <a:pos x="T8" y="T9"/>
                  </a:cxn>
                  <a:cxn ang="T45">
                    <a:pos x="T10" y="T11"/>
                  </a:cxn>
                  <a:cxn ang="T46">
                    <a:pos x="T12" y="T13"/>
                  </a:cxn>
                  <a:cxn ang="T47">
                    <a:pos x="T14" y="T15"/>
                  </a:cxn>
                  <a:cxn ang="T48">
                    <a:pos x="T16" y="T17"/>
                  </a:cxn>
                  <a:cxn ang="T49">
                    <a:pos x="T18" y="T19"/>
                  </a:cxn>
                  <a:cxn ang="T50">
                    <a:pos x="T20" y="T21"/>
                  </a:cxn>
                  <a:cxn ang="T51">
                    <a:pos x="T22" y="T23"/>
                  </a:cxn>
                  <a:cxn ang="T52">
                    <a:pos x="T24" y="T25"/>
                  </a:cxn>
                  <a:cxn ang="T53">
                    <a:pos x="T26" y="T27"/>
                  </a:cxn>
                  <a:cxn ang="T54">
                    <a:pos x="T28" y="T29"/>
                  </a:cxn>
                  <a:cxn ang="T55">
                    <a:pos x="T30" y="T31"/>
                  </a:cxn>
                  <a:cxn ang="T56">
                    <a:pos x="T32" y="T33"/>
                  </a:cxn>
                  <a:cxn ang="T57">
                    <a:pos x="T34" y="T35"/>
                  </a:cxn>
                  <a:cxn ang="T58">
                    <a:pos x="T36" y="T37"/>
                  </a:cxn>
                  <a:cxn ang="T59">
                    <a:pos x="T38" y="T39"/>
                  </a:cxn>
                </a:cxnLst>
                <a:rect l="0" t="0" r="r" b="b"/>
                <a:pathLst>
                  <a:path w="183" h="21">
                    <a:moveTo>
                      <a:pt x="172" y="16"/>
                    </a:moveTo>
                    <a:cubicBezTo>
                      <a:pt x="169" y="16"/>
                      <a:pt x="167" y="13"/>
                      <a:pt x="167" y="11"/>
                    </a:cubicBezTo>
                    <a:cubicBezTo>
                      <a:pt x="167" y="8"/>
                      <a:pt x="169" y="6"/>
                      <a:pt x="172" y="6"/>
                    </a:cubicBezTo>
                    <a:cubicBezTo>
                      <a:pt x="175" y="6"/>
                      <a:pt x="177" y="8"/>
                      <a:pt x="177" y="11"/>
                    </a:cubicBezTo>
                    <a:cubicBezTo>
                      <a:pt x="177" y="13"/>
                      <a:pt x="175" y="16"/>
                      <a:pt x="172" y="16"/>
                    </a:cubicBezTo>
                    <a:moveTo>
                      <a:pt x="157" y="16"/>
                    </a:moveTo>
                    <a:cubicBezTo>
                      <a:pt x="154" y="16"/>
                      <a:pt x="152" y="13"/>
                      <a:pt x="152" y="11"/>
                    </a:cubicBezTo>
                    <a:cubicBezTo>
                      <a:pt x="152" y="8"/>
                      <a:pt x="154" y="6"/>
                      <a:pt x="157" y="6"/>
                    </a:cubicBezTo>
                    <a:cubicBezTo>
                      <a:pt x="160" y="6"/>
                      <a:pt x="162" y="8"/>
                      <a:pt x="162" y="11"/>
                    </a:cubicBezTo>
                    <a:cubicBezTo>
                      <a:pt x="162" y="13"/>
                      <a:pt x="160" y="16"/>
                      <a:pt x="157" y="16"/>
                    </a:cubicBezTo>
                    <a:moveTo>
                      <a:pt x="10" y="16"/>
                    </a:moveTo>
                    <a:cubicBezTo>
                      <a:pt x="8" y="16"/>
                      <a:pt x="5" y="13"/>
                      <a:pt x="5" y="11"/>
                    </a:cubicBezTo>
                    <a:cubicBezTo>
                      <a:pt x="5" y="8"/>
                      <a:pt x="8" y="6"/>
                      <a:pt x="10" y="6"/>
                    </a:cubicBezTo>
                    <a:cubicBezTo>
                      <a:pt x="13" y="6"/>
                      <a:pt x="15" y="8"/>
                      <a:pt x="15" y="11"/>
                    </a:cubicBezTo>
                    <a:cubicBezTo>
                      <a:pt x="15" y="13"/>
                      <a:pt x="13" y="16"/>
                      <a:pt x="10" y="16"/>
                    </a:cubicBezTo>
                    <a:moveTo>
                      <a:pt x="0" y="21"/>
                    </a:moveTo>
                    <a:cubicBezTo>
                      <a:pt x="183" y="21"/>
                      <a:pt x="183" y="21"/>
                      <a:pt x="183" y="21"/>
                    </a:cubicBezTo>
                    <a:cubicBezTo>
                      <a:pt x="183" y="0"/>
                      <a:pt x="183" y="0"/>
                      <a:pt x="183" y="0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0" y="21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</p:grpSp>
      </p:grpSp>
      <p:sp>
        <p:nvSpPr>
          <p:cNvPr id="21" name="순서도: 처리 20"/>
          <p:cNvSpPr/>
          <p:nvPr/>
        </p:nvSpPr>
        <p:spPr>
          <a:xfrm>
            <a:off x="1043608" y="4509120"/>
            <a:ext cx="3600400" cy="792088"/>
          </a:xfrm>
          <a:prstGeom prst="flowChartProcess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>
                <a:hlinkClick r:id="rId2"/>
              </a:rPr>
              <a:t>https://www.youtube.com/watch?v=P65MRh2q2sM</a:t>
            </a:r>
            <a:endParaRPr lang="ko-KR" altLang="en-US" dirty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grpSp>
        <p:nvGrpSpPr>
          <p:cNvPr id="22" name="그룹 29"/>
          <p:cNvGrpSpPr/>
          <p:nvPr/>
        </p:nvGrpSpPr>
        <p:grpSpPr>
          <a:xfrm>
            <a:off x="4860032" y="2996952"/>
            <a:ext cx="563774" cy="565274"/>
            <a:chOff x="4951408" y="3943846"/>
            <a:chExt cx="563774" cy="565274"/>
          </a:xfrm>
        </p:grpSpPr>
        <p:sp>
          <p:nvSpPr>
            <p:cNvPr id="23" name="타원 22"/>
            <p:cNvSpPr/>
            <p:nvPr/>
          </p:nvSpPr>
          <p:spPr>
            <a:xfrm>
              <a:off x="4951408" y="3943846"/>
              <a:ext cx="563774" cy="563774"/>
            </a:xfrm>
            <a:prstGeom prst="ellipse">
              <a:avLst/>
            </a:pr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>
                <a:solidFill>
                  <a:prstClr val="white"/>
                </a:solidFill>
              </a:endParaRPr>
            </a:p>
          </p:txBody>
        </p:sp>
        <p:pic>
          <p:nvPicPr>
            <p:cNvPr id="24" name="그림 23" descr="제목 없음-1.png"/>
            <p:cNvPicPr>
              <a:picLocks noChangeAspect="1"/>
            </p:cNvPicPr>
            <p:nvPr/>
          </p:nvPicPr>
          <p:blipFill>
            <a:blip r:embed="rId3" cstate="print"/>
            <a:stretch>
              <a:fillRect/>
            </a:stretch>
          </p:blipFill>
          <p:spPr>
            <a:xfrm>
              <a:off x="4951408" y="3972099"/>
              <a:ext cx="523072" cy="537021"/>
            </a:xfrm>
            <a:prstGeom prst="rect">
              <a:avLst/>
            </a:prstGeom>
          </p:spPr>
        </p:pic>
      </p:grpSp>
      <p:sp>
        <p:nvSpPr>
          <p:cNvPr id="25" name="TextBox 24"/>
          <p:cNvSpPr txBox="1"/>
          <p:nvPr/>
        </p:nvSpPr>
        <p:spPr>
          <a:xfrm>
            <a:off x="5327576" y="5085184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  . </a:t>
            </a:r>
            <a:endParaRPr lang="ko-KR" alt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4788024" y="3140968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 </a:t>
            </a:r>
            <a:r>
              <a:rPr lang="en-US" altLang="ko-KR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Talk and share.  </a:t>
            </a:r>
            <a:endParaRPr lang="ko-KR" altLang="en-US" b="1" dirty="0">
              <a:latin typeface="Tahoma" pitchFamily="34" charset="0"/>
              <a:cs typeface="Tahoma" pitchFamily="34" charset="0"/>
            </a:endParaRPr>
          </a:p>
        </p:txBody>
      </p:sp>
      <p:sp>
        <p:nvSpPr>
          <p:cNvPr id="27" name="순서도: 처리 26"/>
          <p:cNvSpPr/>
          <p:nvPr/>
        </p:nvSpPr>
        <p:spPr>
          <a:xfrm>
            <a:off x="4932040" y="3861048"/>
            <a:ext cx="3672408" cy="1872208"/>
          </a:xfrm>
          <a:prstGeom prst="flowChartProcess">
            <a:avLst/>
          </a:prstGeom>
          <a:solidFill>
            <a:schemeClr val="accent3">
              <a:lumMod val="20000"/>
              <a:lumOff val="80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42900" indent="-342900">
              <a:buAutoNum type="arabicPeriod"/>
            </a:pPr>
            <a:r>
              <a:rPr lang="en-US" altLang="ko-KR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How did she sort the two different kinds of scavenger hunts? </a:t>
            </a:r>
          </a:p>
          <a:p>
            <a:pPr marL="342900" indent="-342900">
              <a:buAutoNum type="arabicPeriod"/>
            </a:pPr>
            <a:endParaRPr lang="en-US" altLang="ko-KR" dirty="0" smtClean="0">
              <a:solidFill>
                <a:prstClr val="white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pPr marL="342900" indent="-342900">
              <a:buAutoNum type="arabicPeriod"/>
            </a:pPr>
            <a:r>
              <a:rPr lang="en-US" altLang="ko-KR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Why do you think they are doing the scavenger hunts?</a:t>
            </a:r>
            <a:endParaRPr lang="ko-KR" altLang="en-US" dirty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539552" y="3717032"/>
            <a:ext cx="4392488" cy="492443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r"/>
            <a:r>
              <a:rPr lang="en-US" altLang="ko-KR" sz="1300" b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She sorted them into things that are easy to pick up and things that are difficult to pick up.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539552" y="5517232"/>
            <a:ext cx="4392488" cy="492443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r"/>
            <a:r>
              <a:rPr lang="en-US" altLang="ko-KR" sz="1300" b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It makes their walk in the woods more enjoyable because they can find many new things.</a:t>
            </a:r>
          </a:p>
        </p:txBody>
      </p:sp>
      <p:pic>
        <p:nvPicPr>
          <p:cNvPr id="1026" name="Picture 2" descr="C:\Users\CHJ\Desktop\Reading World 2nd Edition_logo\Reading World 2nd Edition_logo_SB2-01.pn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" y="1"/>
            <a:ext cx="2555776" cy="1170476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" grpId="0" animBg="1"/>
      <p:bldP spid="30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251520" y="1268760"/>
            <a:ext cx="8640960" cy="5112568"/>
          </a:xfrm>
        </p:spPr>
        <p:txBody>
          <a:bodyPr/>
          <a:lstStyle/>
          <a:p>
            <a:pPr algn="l"/>
            <a:r>
              <a:rPr lang="en-US" altLang="ko-KR" b="1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Lesson 2 A Clever Trick</a:t>
            </a:r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endParaRPr lang="ko-KR" altLang="en-US" dirty="0"/>
          </a:p>
        </p:txBody>
      </p:sp>
      <p:sp>
        <p:nvSpPr>
          <p:cNvPr id="4" name="직사각형 3"/>
          <p:cNvSpPr/>
          <p:nvPr/>
        </p:nvSpPr>
        <p:spPr>
          <a:xfrm>
            <a:off x="0" y="0"/>
            <a:ext cx="9144000" cy="1124744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altLang="ko-KR" b="1" dirty="0" smtClean="0"/>
              <a:t> 			Unit 10 A “How-to” Guide: Having Fun with Friends</a:t>
            </a:r>
            <a:endParaRPr lang="ko-KR" altLang="en-US" b="1" dirty="0" smtClean="0"/>
          </a:p>
        </p:txBody>
      </p:sp>
      <p:sp>
        <p:nvSpPr>
          <p:cNvPr id="5" name="부제목 2"/>
          <p:cNvSpPr txBox="1">
            <a:spLocks/>
          </p:cNvSpPr>
          <p:nvPr/>
        </p:nvSpPr>
        <p:spPr>
          <a:xfrm>
            <a:off x="251520" y="2132856"/>
            <a:ext cx="8640960" cy="25202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ctr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ko-KR" altLang="en-US" sz="3200" b="0" i="0" u="none" strike="noStrike" kern="1200" cap="none" spc="0" normalizeH="0" baseline="0" noProof="0" dirty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23528" y="2060848"/>
            <a:ext cx="40324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ko-KR" altLang="en-US" dirty="0"/>
          </a:p>
        </p:txBody>
      </p:sp>
      <p:sp>
        <p:nvSpPr>
          <p:cNvPr id="11" name="모서리가 둥근 직사각형 10"/>
          <p:cNvSpPr/>
          <p:nvPr/>
        </p:nvSpPr>
        <p:spPr>
          <a:xfrm>
            <a:off x="683568" y="2132856"/>
            <a:ext cx="7704856" cy="504056"/>
          </a:xfrm>
          <a:prstGeom prst="roundRect">
            <a:avLst/>
          </a:prstGeom>
          <a:solidFill>
            <a:schemeClr val="tx2">
              <a:lumMod val="60000"/>
              <a:lumOff val="40000"/>
              <a:alpha val="85098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b="1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A Math Trick</a:t>
            </a:r>
            <a:endParaRPr lang="ko-KR" altLang="en-US" b="1" dirty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11560" y="3140968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</a:t>
            </a:r>
            <a:r>
              <a:rPr lang="en-US" altLang="ko-KR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Watch the video clip. </a:t>
            </a:r>
            <a:endParaRPr lang="ko-KR" altLang="en-US" b="1" dirty="0">
              <a:latin typeface="Tahoma" pitchFamily="34" charset="0"/>
              <a:cs typeface="Tahoma" pitchFamily="34" charset="0"/>
            </a:endParaRPr>
          </a:p>
        </p:txBody>
      </p:sp>
      <p:grpSp>
        <p:nvGrpSpPr>
          <p:cNvPr id="2" name="그룹 28"/>
          <p:cNvGrpSpPr/>
          <p:nvPr/>
        </p:nvGrpSpPr>
        <p:grpSpPr>
          <a:xfrm>
            <a:off x="611560" y="3068960"/>
            <a:ext cx="563774" cy="563774"/>
            <a:chOff x="4951408" y="2276872"/>
            <a:chExt cx="563774" cy="563774"/>
          </a:xfrm>
        </p:grpSpPr>
        <p:sp>
          <p:nvSpPr>
            <p:cNvPr id="12" name="타원 11"/>
            <p:cNvSpPr/>
            <p:nvPr/>
          </p:nvSpPr>
          <p:spPr>
            <a:xfrm>
              <a:off x="4951408" y="2276872"/>
              <a:ext cx="563774" cy="563774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>
                <a:solidFill>
                  <a:prstClr val="white"/>
                </a:solidFill>
              </a:endParaRPr>
            </a:p>
          </p:txBody>
        </p:sp>
        <p:grpSp>
          <p:nvGrpSpPr>
            <p:cNvPr id="6" name="그룹 8240"/>
            <p:cNvGrpSpPr>
              <a:grpSpLocks/>
            </p:cNvGrpSpPr>
            <p:nvPr/>
          </p:nvGrpSpPr>
          <p:grpSpPr bwMode="auto">
            <a:xfrm>
              <a:off x="5023416" y="2382613"/>
              <a:ext cx="406834" cy="326307"/>
              <a:chOff x="6238875" y="1414463"/>
              <a:chExt cx="1352550" cy="1082674"/>
            </a:xfrm>
          </p:grpSpPr>
          <p:sp>
            <p:nvSpPr>
              <p:cNvPr id="14" name="Freeform 6"/>
              <p:cNvSpPr>
                <a:spLocks/>
              </p:cNvSpPr>
              <p:nvPr/>
            </p:nvSpPr>
            <p:spPr bwMode="auto">
              <a:xfrm>
                <a:off x="6340475" y="1414463"/>
                <a:ext cx="1146175" cy="912812"/>
              </a:xfrm>
              <a:custGeom>
                <a:avLst/>
                <a:gdLst>
                  <a:gd name="T0" fmla="*/ 2147483647 w 305"/>
                  <a:gd name="T1" fmla="*/ 0 h 241"/>
                  <a:gd name="T2" fmla="*/ 2147483647 w 305"/>
                  <a:gd name="T3" fmla="*/ 0 h 241"/>
                  <a:gd name="T4" fmla="*/ 0 w 305"/>
                  <a:gd name="T5" fmla="*/ 2147483647 h 241"/>
                  <a:gd name="T6" fmla="*/ 0 w 305"/>
                  <a:gd name="T7" fmla="*/ 2147483647 h 241"/>
                  <a:gd name="T8" fmla="*/ 2147483647 w 305"/>
                  <a:gd name="T9" fmla="*/ 2147483647 h 241"/>
                  <a:gd name="T10" fmla="*/ 2147483647 w 305"/>
                  <a:gd name="T11" fmla="*/ 2147483647 h 241"/>
                  <a:gd name="T12" fmla="*/ 2147483647 w 305"/>
                  <a:gd name="T13" fmla="*/ 2147483647 h 241"/>
                  <a:gd name="T14" fmla="*/ 2147483647 w 305"/>
                  <a:gd name="T15" fmla="*/ 2147483647 h 241"/>
                  <a:gd name="T16" fmla="*/ 2147483647 w 305"/>
                  <a:gd name="T17" fmla="*/ 2147483647 h 241"/>
                  <a:gd name="T18" fmla="*/ 2147483647 w 305"/>
                  <a:gd name="T19" fmla="*/ 2147483647 h 241"/>
                  <a:gd name="T20" fmla="*/ 2147483647 w 305"/>
                  <a:gd name="T21" fmla="*/ 0 h 241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305" h="241">
                    <a:moveTo>
                      <a:pt x="295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5" y="0"/>
                      <a:pt x="0" y="5"/>
                      <a:pt x="0" y="10"/>
                    </a:cubicBezTo>
                    <a:cubicBezTo>
                      <a:pt x="0" y="241"/>
                      <a:pt x="0" y="241"/>
                      <a:pt x="0" y="241"/>
                    </a:cubicBezTo>
                    <a:cubicBezTo>
                      <a:pt x="20" y="241"/>
                      <a:pt x="20" y="241"/>
                      <a:pt x="20" y="241"/>
                    </a:cubicBezTo>
                    <a:cubicBezTo>
                      <a:pt x="20" y="20"/>
                      <a:pt x="20" y="20"/>
                      <a:pt x="20" y="20"/>
                    </a:cubicBezTo>
                    <a:cubicBezTo>
                      <a:pt x="286" y="20"/>
                      <a:pt x="286" y="20"/>
                      <a:pt x="286" y="20"/>
                    </a:cubicBezTo>
                    <a:cubicBezTo>
                      <a:pt x="286" y="241"/>
                      <a:pt x="286" y="241"/>
                      <a:pt x="286" y="241"/>
                    </a:cubicBezTo>
                    <a:cubicBezTo>
                      <a:pt x="305" y="241"/>
                      <a:pt x="305" y="241"/>
                      <a:pt x="305" y="241"/>
                    </a:cubicBezTo>
                    <a:cubicBezTo>
                      <a:pt x="305" y="10"/>
                      <a:pt x="305" y="10"/>
                      <a:pt x="305" y="10"/>
                    </a:cubicBezTo>
                    <a:cubicBezTo>
                      <a:pt x="305" y="5"/>
                      <a:pt x="301" y="0"/>
                      <a:pt x="295" y="0"/>
                    </a:cubicBezTo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5" name="Freeform 7"/>
              <p:cNvSpPr>
                <a:spLocks/>
              </p:cNvSpPr>
              <p:nvPr/>
            </p:nvSpPr>
            <p:spPr bwMode="auto">
              <a:xfrm>
                <a:off x="6238875" y="2327275"/>
                <a:ext cx="1352550" cy="169862"/>
              </a:xfrm>
              <a:custGeom>
                <a:avLst/>
                <a:gdLst>
                  <a:gd name="T0" fmla="*/ 2147483647 w 360"/>
                  <a:gd name="T1" fmla="*/ 0 h 45"/>
                  <a:gd name="T2" fmla="*/ 2147483647 w 360"/>
                  <a:gd name="T3" fmla="*/ 2147483647 h 45"/>
                  <a:gd name="T4" fmla="*/ 2147483647 w 360"/>
                  <a:gd name="T5" fmla="*/ 2147483647 h 45"/>
                  <a:gd name="T6" fmla="*/ 2147483647 w 360"/>
                  <a:gd name="T7" fmla="*/ 2147483647 h 45"/>
                  <a:gd name="T8" fmla="*/ 2147483647 w 360"/>
                  <a:gd name="T9" fmla="*/ 2147483647 h 45"/>
                  <a:gd name="T10" fmla="*/ 2147483647 w 360"/>
                  <a:gd name="T11" fmla="*/ 2147483647 h 45"/>
                  <a:gd name="T12" fmla="*/ 2147483647 w 360"/>
                  <a:gd name="T13" fmla="*/ 2147483647 h 45"/>
                  <a:gd name="T14" fmla="*/ 2147483647 w 360"/>
                  <a:gd name="T15" fmla="*/ 2147483647 h 45"/>
                  <a:gd name="T16" fmla="*/ 2147483647 w 360"/>
                  <a:gd name="T17" fmla="*/ 2147483647 h 45"/>
                  <a:gd name="T18" fmla="*/ 2147483647 w 360"/>
                  <a:gd name="T19" fmla="*/ 0 h 45"/>
                  <a:gd name="T20" fmla="*/ 0 w 360"/>
                  <a:gd name="T21" fmla="*/ 0 h 45"/>
                  <a:gd name="T22" fmla="*/ 0 w 360"/>
                  <a:gd name="T23" fmla="*/ 2147483647 h 45"/>
                  <a:gd name="T24" fmla="*/ 2147483647 w 360"/>
                  <a:gd name="T25" fmla="*/ 2147483647 h 45"/>
                  <a:gd name="T26" fmla="*/ 2147483647 w 360"/>
                  <a:gd name="T27" fmla="*/ 2147483647 h 45"/>
                  <a:gd name="T28" fmla="*/ 2147483647 w 360"/>
                  <a:gd name="T29" fmla="*/ 2147483647 h 45"/>
                  <a:gd name="T30" fmla="*/ 2147483647 w 360"/>
                  <a:gd name="T31" fmla="*/ 0 h 45"/>
                  <a:gd name="T32" fmla="*/ 2147483647 w 360"/>
                  <a:gd name="T33" fmla="*/ 0 h 45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</a:gdLst>
                <a:ahLst/>
                <a:cxnLst>
                  <a:cxn ang="T34">
                    <a:pos x="T0" y="T1"/>
                  </a:cxn>
                  <a:cxn ang="T35">
                    <a:pos x="T2" y="T3"/>
                  </a:cxn>
                  <a:cxn ang="T36">
                    <a:pos x="T4" y="T5"/>
                  </a:cxn>
                  <a:cxn ang="T37">
                    <a:pos x="T6" y="T7"/>
                  </a:cxn>
                  <a:cxn ang="T38">
                    <a:pos x="T8" y="T9"/>
                  </a:cxn>
                  <a:cxn ang="T39">
                    <a:pos x="T10" y="T11"/>
                  </a:cxn>
                  <a:cxn ang="T40">
                    <a:pos x="T12" y="T13"/>
                  </a:cxn>
                  <a:cxn ang="T41">
                    <a:pos x="T14" y="T15"/>
                  </a:cxn>
                  <a:cxn ang="T42">
                    <a:pos x="T16" y="T17"/>
                  </a:cxn>
                  <a:cxn ang="T43">
                    <a:pos x="T18" y="T19"/>
                  </a:cxn>
                  <a:cxn ang="T44">
                    <a:pos x="T20" y="T21"/>
                  </a:cxn>
                  <a:cxn ang="T45">
                    <a:pos x="T22" y="T23"/>
                  </a:cxn>
                  <a:cxn ang="T46">
                    <a:pos x="T24" y="T25"/>
                  </a:cxn>
                  <a:cxn ang="T47">
                    <a:pos x="T26" y="T27"/>
                  </a:cxn>
                  <a:cxn ang="T48">
                    <a:pos x="T28" y="T29"/>
                  </a:cxn>
                  <a:cxn ang="T49">
                    <a:pos x="T30" y="T31"/>
                  </a:cxn>
                  <a:cxn ang="T50">
                    <a:pos x="T32" y="T33"/>
                  </a:cxn>
                </a:cxnLst>
                <a:rect l="0" t="0" r="r" b="b"/>
                <a:pathLst>
                  <a:path w="360" h="45">
                    <a:moveTo>
                      <a:pt x="332" y="0"/>
                    </a:moveTo>
                    <a:cubicBezTo>
                      <a:pt x="332" y="17"/>
                      <a:pt x="332" y="17"/>
                      <a:pt x="332" y="17"/>
                    </a:cubicBezTo>
                    <a:cubicBezTo>
                      <a:pt x="332" y="23"/>
                      <a:pt x="328" y="27"/>
                      <a:pt x="322" y="27"/>
                    </a:cubicBezTo>
                    <a:cubicBezTo>
                      <a:pt x="218" y="27"/>
                      <a:pt x="218" y="27"/>
                      <a:pt x="218" y="27"/>
                    </a:cubicBezTo>
                    <a:cubicBezTo>
                      <a:pt x="216" y="29"/>
                      <a:pt x="214" y="30"/>
                      <a:pt x="212" y="30"/>
                    </a:cubicBezTo>
                    <a:cubicBezTo>
                      <a:pt x="148" y="30"/>
                      <a:pt x="148" y="30"/>
                      <a:pt x="148" y="30"/>
                    </a:cubicBezTo>
                    <a:cubicBezTo>
                      <a:pt x="145" y="30"/>
                      <a:pt x="143" y="29"/>
                      <a:pt x="142" y="27"/>
                    </a:cubicBezTo>
                    <a:cubicBezTo>
                      <a:pt x="37" y="27"/>
                      <a:pt x="37" y="27"/>
                      <a:pt x="37" y="27"/>
                    </a:cubicBezTo>
                    <a:cubicBezTo>
                      <a:pt x="32" y="27"/>
                      <a:pt x="27" y="23"/>
                      <a:pt x="27" y="17"/>
                    </a:cubicBezTo>
                    <a:cubicBezTo>
                      <a:pt x="27" y="0"/>
                      <a:pt x="27" y="0"/>
                      <a:pt x="27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5"/>
                      <a:pt x="0" y="15"/>
                      <a:pt x="0" y="15"/>
                    </a:cubicBezTo>
                    <a:cubicBezTo>
                      <a:pt x="0" y="31"/>
                      <a:pt x="13" y="45"/>
                      <a:pt x="30" y="45"/>
                    </a:cubicBezTo>
                    <a:cubicBezTo>
                      <a:pt x="330" y="45"/>
                      <a:pt x="330" y="45"/>
                      <a:pt x="330" y="45"/>
                    </a:cubicBezTo>
                    <a:cubicBezTo>
                      <a:pt x="346" y="45"/>
                      <a:pt x="360" y="31"/>
                      <a:pt x="360" y="15"/>
                    </a:cubicBezTo>
                    <a:cubicBezTo>
                      <a:pt x="360" y="0"/>
                      <a:pt x="360" y="0"/>
                      <a:pt x="360" y="0"/>
                    </a:cubicBezTo>
                    <a:lnTo>
                      <a:pt x="332" y="0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6" name="Freeform 8"/>
              <p:cNvSpPr>
                <a:spLocks/>
              </p:cNvSpPr>
              <p:nvPr/>
            </p:nvSpPr>
            <p:spPr bwMode="auto">
              <a:xfrm>
                <a:off x="7035800" y="2327275"/>
                <a:ext cx="450850" cy="101600"/>
              </a:xfrm>
              <a:custGeom>
                <a:avLst/>
                <a:gdLst>
                  <a:gd name="T0" fmla="*/ 2147483647 w 120"/>
                  <a:gd name="T1" fmla="*/ 2147483647 h 27"/>
                  <a:gd name="T2" fmla="*/ 0 w 120"/>
                  <a:gd name="T3" fmla="*/ 2147483647 h 27"/>
                  <a:gd name="T4" fmla="*/ 2147483647 w 120"/>
                  <a:gd name="T5" fmla="*/ 2147483647 h 27"/>
                  <a:gd name="T6" fmla="*/ 2147483647 w 120"/>
                  <a:gd name="T7" fmla="*/ 2147483647 h 27"/>
                  <a:gd name="T8" fmla="*/ 2147483647 w 120"/>
                  <a:gd name="T9" fmla="*/ 2147483647 h 27"/>
                  <a:gd name="T10" fmla="*/ 2147483647 w 120"/>
                  <a:gd name="T11" fmla="*/ 2147483647 h 27"/>
                  <a:gd name="T12" fmla="*/ 2147483647 w 120"/>
                  <a:gd name="T13" fmla="*/ 0 h 27"/>
                  <a:gd name="T14" fmla="*/ 2147483647 w 120"/>
                  <a:gd name="T15" fmla="*/ 0 h 27"/>
                  <a:gd name="T16" fmla="*/ 2147483647 w 120"/>
                  <a:gd name="T17" fmla="*/ 2147483647 h 27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120" h="27">
                    <a:moveTo>
                      <a:pt x="101" y="15"/>
                    </a:moveTo>
                    <a:cubicBezTo>
                      <a:pt x="0" y="15"/>
                      <a:pt x="0" y="15"/>
                      <a:pt x="0" y="15"/>
                    </a:cubicBezTo>
                    <a:cubicBezTo>
                      <a:pt x="4" y="15"/>
                      <a:pt x="7" y="18"/>
                      <a:pt x="7" y="22"/>
                    </a:cubicBezTo>
                    <a:cubicBezTo>
                      <a:pt x="7" y="24"/>
                      <a:pt x="7" y="26"/>
                      <a:pt x="6" y="27"/>
                    </a:cubicBezTo>
                    <a:cubicBezTo>
                      <a:pt x="110" y="27"/>
                      <a:pt x="110" y="27"/>
                      <a:pt x="110" y="27"/>
                    </a:cubicBezTo>
                    <a:cubicBezTo>
                      <a:pt x="116" y="27"/>
                      <a:pt x="120" y="23"/>
                      <a:pt x="120" y="17"/>
                    </a:cubicBezTo>
                    <a:cubicBezTo>
                      <a:pt x="120" y="0"/>
                      <a:pt x="120" y="0"/>
                      <a:pt x="120" y="0"/>
                    </a:cubicBezTo>
                    <a:cubicBezTo>
                      <a:pt x="101" y="0"/>
                      <a:pt x="101" y="0"/>
                      <a:pt x="101" y="0"/>
                    </a:cubicBezTo>
                    <a:lnTo>
                      <a:pt x="101" y="15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7" name="Freeform 9"/>
              <p:cNvSpPr>
                <a:spLocks/>
              </p:cNvSpPr>
              <p:nvPr/>
            </p:nvSpPr>
            <p:spPr bwMode="auto">
              <a:xfrm>
                <a:off x="6340475" y="2327275"/>
                <a:ext cx="454025" cy="101600"/>
              </a:xfrm>
              <a:custGeom>
                <a:avLst/>
                <a:gdLst>
                  <a:gd name="T0" fmla="*/ 2147483647 w 121"/>
                  <a:gd name="T1" fmla="*/ 2147483647 h 27"/>
                  <a:gd name="T2" fmla="*/ 2147483647 w 121"/>
                  <a:gd name="T3" fmla="*/ 2147483647 h 27"/>
                  <a:gd name="T4" fmla="*/ 2147483647 w 121"/>
                  <a:gd name="T5" fmla="*/ 2147483647 h 27"/>
                  <a:gd name="T6" fmla="*/ 2147483647 w 121"/>
                  <a:gd name="T7" fmla="*/ 2147483647 h 27"/>
                  <a:gd name="T8" fmla="*/ 2147483647 w 121"/>
                  <a:gd name="T9" fmla="*/ 2147483647 h 27"/>
                  <a:gd name="T10" fmla="*/ 2147483647 w 121"/>
                  <a:gd name="T11" fmla="*/ 0 h 27"/>
                  <a:gd name="T12" fmla="*/ 0 w 121"/>
                  <a:gd name="T13" fmla="*/ 0 h 27"/>
                  <a:gd name="T14" fmla="*/ 0 w 121"/>
                  <a:gd name="T15" fmla="*/ 2147483647 h 27"/>
                  <a:gd name="T16" fmla="*/ 2147483647 w 121"/>
                  <a:gd name="T17" fmla="*/ 2147483647 h 27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121" h="27">
                    <a:moveTo>
                      <a:pt x="10" y="27"/>
                    </a:moveTo>
                    <a:cubicBezTo>
                      <a:pt x="115" y="27"/>
                      <a:pt x="115" y="27"/>
                      <a:pt x="115" y="27"/>
                    </a:cubicBezTo>
                    <a:cubicBezTo>
                      <a:pt x="114" y="26"/>
                      <a:pt x="113" y="24"/>
                      <a:pt x="113" y="22"/>
                    </a:cubicBezTo>
                    <a:cubicBezTo>
                      <a:pt x="113" y="18"/>
                      <a:pt x="116" y="15"/>
                      <a:pt x="121" y="15"/>
                    </a:cubicBezTo>
                    <a:cubicBezTo>
                      <a:pt x="20" y="15"/>
                      <a:pt x="20" y="15"/>
                      <a:pt x="20" y="15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7"/>
                      <a:pt x="0" y="17"/>
                      <a:pt x="0" y="17"/>
                    </a:cubicBezTo>
                    <a:cubicBezTo>
                      <a:pt x="0" y="23"/>
                      <a:pt x="5" y="27"/>
                      <a:pt x="10" y="27"/>
                    </a:cubicBezTo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8" name="Freeform 10"/>
              <p:cNvSpPr>
                <a:spLocks/>
              </p:cNvSpPr>
              <p:nvPr/>
            </p:nvSpPr>
            <p:spPr bwMode="auto">
              <a:xfrm>
                <a:off x="6415088" y="2327275"/>
                <a:ext cx="1000125" cy="57150"/>
              </a:xfrm>
              <a:custGeom>
                <a:avLst/>
                <a:gdLst>
                  <a:gd name="T0" fmla="*/ 2147483647 w 630"/>
                  <a:gd name="T1" fmla="*/ 2147483647 h 36"/>
                  <a:gd name="T2" fmla="*/ 2147483647 w 630"/>
                  <a:gd name="T3" fmla="*/ 0 h 36"/>
                  <a:gd name="T4" fmla="*/ 0 w 630"/>
                  <a:gd name="T5" fmla="*/ 0 h 36"/>
                  <a:gd name="T6" fmla="*/ 0 w 630"/>
                  <a:gd name="T7" fmla="*/ 2147483647 h 36"/>
                  <a:gd name="T8" fmla="*/ 2147483647 w 630"/>
                  <a:gd name="T9" fmla="*/ 2147483647 h 36"/>
                  <a:gd name="T10" fmla="*/ 2147483647 w 630"/>
                  <a:gd name="T11" fmla="*/ 2147483647 h 36"/>
                  <a:gd name="T12" fmla="*/ 2147483647 w 630"/>
                  <a:gd name="T13" fmla="*/ 2147483647 h 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630" h="36">
                    <a:moveTo>
                      <a:pt x="630" y="36"/>
                    </a:moveTo>
                    <a:lnTo>
                      <a:pt x="630" y="0"/>
                    </a:lnTo>
                    <a:lnTo>
                      <a:pt x="0" y="0"/>
                    </a:lnTo>
                    <a:lnTo>
                      <a:pt x="0" y="36"/>
                    </a:lnTo>
                    <a:lnTo>
                      <a:pt x="239" y="36"/>
                    </a:lnTo>
                    <a:lnTo>
                      <a:pt x="391" y="36"/>
                    </a:lnTo>
                    <a:lnTo>
                      <a:pt x="630" y="36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9" name="Freeform 11"/>
              <p:cNvSpPr>
                <a:spLocks noEditPoints="1"/>
              </p:cNvSpPr>
              <p:nvPr/>
            </p:nvSpPr>
            <p:spPr bwMode="auto">
              <a:xfrm>
                <a:off x="6569075" y="1774825"/>
                <a:ext cx="688975" cy="396875"/>
              </a:xfrm>
              <a:custGeom>
                <a:avLst/>
                <a:gdLst>
                  <a:gd name="T0" fmla="*/ 2147483647 w 434"/>
                  <a:gd name="T1" fmla="*/ 2147483647 h 250"/>
                  <a:gd name="T2" fmla="*/ 2147483647 w 434"/>
                  <a:gd name="T3" fmla="*/ 2147483647 h 250"/>
                  <a:gd name="T4" fmla="*/ 2147483647 w 434"/>
                  <a:gd name="T5" fmla="*/ 2147483647 h 250"/>
                  <a:gd name="T6" fmla="*/ 2147483647 w 434"/>
                  <a:gd name="T7" fmla="*/ 2147483647 h 250"/>
                  <a:gd name="T8" fmla="*/ 0 w 434"/>
                  <a:gd name="T9" fmla="*/ 2147483647 h 250"/>
                  <a:gd name="T10" fmla="*/ 2147483647 w 434"/>
                  <a:gd name="T11" fmla="*/ 2147483647 h 250"/>
                  <a:gd name="T12" fmla="*/ 2147483647 w 434"/>
                  <a:gd name="T13" fmla="*/ 0 h 250"/>
                  <a:gd name="T14" fmla="*/ 0 w 434"/>
                  <a:gd name="T15" fmla="*/ 0 h 250"/>
                  <a:gd name="T16" fmla="*/ 0 w 434"/>
                  <a:gd name="T17" fmla="*/ 2147483647 h 250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434" h="250">
                    <a:moveTo>
                      <a:pt x="187" y="69"/>
                    </a:moveTo>
                    <a:lnTo>
                      <a:pt x="280" y="121"/>
                    </a:lnTo>
                    <a:lnTo>
                      <a:pt x="187" y="176"/>
                    </a:lnTo>
                    <a:lnTo>
                      <a:pt x="187" y="69"/>
                    </a:lnTo>
                    <a:close/>
                    <a:moveTo>
                      <a:pt x="0" y="250"/>
                    </a:moveTo>
                    <a:lnTo>
                      <a:pt x="434" y="250"/>
                    </a:lnTo>
                    <a:lnTo>
                      <a:pt x="434" y="0"/>
                    </a:lnTo>
                    <a:lnTo>
                      <a:pt x="0" y="0"/>
                    </a:lnTo>
                    <a:lnTo>
                      <a:pt x="0" y="250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20" name="Freeform 12"/>
              <p:cNvSpPr>
                <a:spLocks noEditPoints="1"/>
              </p:cNvSpPr>
              <p:nvPr/>
            </p:nvSpPr>
            <p:spPr bwMode="auto">
              <a:xfrm>
                <a:off x="6569075" y="1676400"/>
                <a:ext cx="688975" cy="79375"/>
              </a:xfrm>
              <a:custGeom>
                <a:avLst/>
                <a:gdLst>
                  <a:gd name="T0" fmla="*/ 2147483647 w 183"/>
                  <a:gd name="T1" fmla="*/ 2147483647 h 21"/>
                  <a:gd name="T2" fmla="*/ 2147483647 w 183"/>
                  <a:gd name="T3" fmla="*/ 2147483647 h 21"/>
                  <a:gd name="T4" fmla="*/ 2147483647 w 183"/>
                  <a:gd name="T5" fmla="*/ 2147483647 h 21"/>
                  <a:gd name="T6" fmla="*/ 2147483647 w 183"/>
                  <a:gd name="T7" fmla="*/ 2147483647 h 21"/>
                  <a:gd name="T8" fmla="*/ 2147483647 w 183"/>
                  <a:gd name="T9" fmla="*/ 2147483647 h 21"/>
                  <a:gd name="T10" fmla="*/ 2147483647 w 183"/>
                  <a:gd name="T11" fmla="*/ 2147483647 h 21"/>
                  <a:gd name="T12" fmla="*/ 2147483647 w 183"/>
                  <a:gd name="T13" fmla="*/ 2147483647 h 21"/>
                  <a:gd name="T14" fmla="*/ 2147483647 w 183"/>
                  <a:gd name="T15" fmla="*/ 2147483647 h 21"/>
                  <a:gd name="T16" fmla="*/ 2147483647 w 183"/>
                  <a:gd name="T17" fmla="*/ 2147483647 h 21"/>
                  <a:gd name="T18" fmla="*/ 2147483647 w 183"/>
                  <a:gd name="T19" fmla="*/ 2147483647 h 21"/>
                  <a:gd name="T20" fmla="*/ 2147483647 w 183"/>
                  <a:gd name="T21" fmla="*/ 2147483647 h 21"/>
                  <a:gd name="T22" fmla="*/ 2147483647 w 183"/>
                  <a:gd name="T23" fmla="*/ 2147483647 h 21"/>
                  <a:gd name="T24" fmla="*/ 2147483647 w 183"/>
                  <a:gd name="T25" fmla="*/ 2147483647 h 21"/>
                  <a:gd name="T26" fmla="*/ 2147483647 w 183"/>
                  <a:gd name="T27" fmla="*/ 2147483647 h 21"/>
                  <a:gd name="T28" fmla="*/ 2147483647 w 183"/>
                  <a:gd name="T29" fmla="*/ 2147483647 h 21"/>
                  <a:gd name="T30" fmla="*/ 0 w 183"/>
                  <a:gd name="T31" fmla="*/ 2147483647 h 21"/>
                  <a:gd name="T32" fmla="*/ 2147483647 w 183"/>
                  <a:gd name="T33" fmla="*/ 2147483647 h 21"/>
                  <a:gd name="T34" fmla="*/ 2147483647 w 183"/>
                  <a:gd name="T35" fmla="*/ 0 h 21"/>
                  <a:gd name="T36" fmla="*/ 0 w 183"/>
                  <a:gd name="T37" fmla="*/ 0 h 21"/>
                  <a:gd name="T38" fmla="*/ 0 w 183"/>
                  <a:gd name="T39" fmla="*/ 2147483647 h 21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</a:gdLst>
                <a:ahLst/>
                <a:cxnLst>
                  <a:cxn ang="T40">
                    <a:pos x="T0" y="T1"/>
                  </a:cxn>
                  <a:cxn ang="T41">
                    <a:pos x="T2" y="T3"/>
                  </a:cxn>
                  <a:cxn ang="T42">
                    <a:pos x="T4" y="T5"/>
                  </a:cxn>
                  <a:cxn ang="T43">
                    <a:pos x="T6" y="T7"/>
                  </a:cxn>
                  <a:cxn ang="T44">
                    <a:pos x="T8" y="T9"/>
                  </a:cxn>
                  <a:cxn ang="T45">
                    <a:pos x="T10" y="T11"/>
                  </a:cxn>
                  <a:cxn ang="T46">
                    <a:pos x="T12" y="T13"/>
                  </a:cxn>
                  <a:cxn ang="T47">
                    <a:pos x="T14" y="T15"/>
                  </a:cxn>
                  <a:cxn ang="T48">
                    <a:pos x="T16" y="T17"/>
                  </a:cxn>
                  <a:cxn ang="T49">
                    <a:pos x="T18" y="T19"/>
                  </a:cxn>
                  <a:cxn ang="T50">
                    <a:pos x="T20" y="T21"/>
                  </a:cxn>
                  <a:cxn ang="T51">
                    <a:pos x="T22" y="T23"/>
                  </a:cxn>
                  <a:cxn ang="T52">
                    <a:pos x="T24" y="T25"/>
                  </a:cxn>
                  <a:cxn ang="T53">
                    <a:pos x="T26" y="T27"/>
                  </a:cxn>
                  <a:cxn ang="T54">
                    <a:pos x="T28" y="T29"/>
                  </a:cxn>
                  <a:cxn ang="T55">
                    <a:pos x="T30" y="T31"/>
                  </a:cxn>
                  <a:cxn ang="T56">
                    <a:pos x="T32" y="T33"/>
                  </a:cxn>
                  <a:cxn ang="T57">
                    <a:pos x="T34" y="T35"/>
                  </a:cxn>
                  <a:cxn ang="T58">
                    <a:pos x="T36" y="T37"/>
                  </a:cxn>
                  <a:cxn ang="T59">
                    <a:pos x="T38" y="T39"/>
                  </a:cxn>
                </a:cxnLst>
                <a:rect l="0" t="0" r="r" b="b"/>
                <a:pathLst>
                  <a:path w="183" h="21">
                    <a:moveTo>
                      <a:pt x="172" y="16"/>
                    </a:moveTo>
                    <a:cubicBezTo>
                      <a:pt x="169" y="16"/>
                      <a:pt x="167" y="13"/>
                      <a:pt x="167" y="11"/>
                    </a:cubicBezTo>
                    <a:cubicBezTo>
                      <a:pt x="167" y="8"/>
                      <a:pt x="169" y="6"/>
                      <a:pt x="172" y="6"/>
                    </a:cubicBezTo>
                    <a:cubicBezTo>
                      <a:pt x="175" y="6"/>
                      <a:pt x="177" y="8"/>
                      <a:pt x="177" y="11"/>
                    </a:cubicBezTo>
                    <a:cubicBezTo>
                      <a:pt x="177" y="13"/>
                      <a:pt x="175" y="16"/>
                      <a:pt x="172" y="16"/>
                    </a:cubicBezTo>
                    <a:moveTo>
                      <a:pt x="157" y="16"/>
                    </a:moveTo>
                    <a:cubicBezTo>
                      <a:pt x="154" y="16"/>
                      <a:pt x="152" y="13"/>
                      <a:pt x="152" y="11"/>
                    </a:cubicBezTo>
                    <a:cubicBezTo>
                      <a:pt x="152" y="8"/>
                      <a:pt x="154" y="6"/>
                      <a:pt x="157" y="6"/>
                    </a:cubicBezTo>
                    <a:cubicBezTo>
                      <a:pt x="160" y="6"/>
                      <a:pt x="162" y="8"/>
                      <a:pt x="162" y="11"/>
                    </a:cubicBezTo>
                    <a:cubicBezTo>
                      <a:pt x="162" y="13"/>
                      <a:pt x="160" y="16"/>
                      <a:pt x="157" y="16"/>
                    </a:cubicBezTo>
                    <a:moveTo>
                      <a:pt x="10" y="16"/>
                    </a:moveTo>
                    <a:cubicBezTo>
                      <a:pt x="8" y="16"/>
                      <a:pt x="5" y="13"/>
                      <a:pt x="5" y="11"/>
                    </a:cubicBezTo>
                    <a:cubicBezTo>
                      <a:pt x="5" y="8"/>
                      <a:pt x="8" y="6"/>
                      <a:pt x="10" y="6"/>
                    </a:cubicBezTo>
                    <a:cubicBezTo>
                      <a:pt x="13" y="6"/>
                      <a:pt x="15" y="8"/>
                      <a:pt x="15" y="11"/>
                    </a:cubicBezTo>
                    <a:cubicBezTo>
                      <a:pt x="15" y="13"/>
                      <a:pt x="13" y="16"/>
                      <a:pt x="10" y="16"/>
                    </a:cubicBezTo>
                    <a:moveTo>
                      <a:pt x="0" y="21"/>
                    </a:moveTo>
                    <a:cubicBezTo>
                      <a:pt x="183" y="21"/>
                      <a:pt x="183" y="21"/>
                      <a:pt x="183" y="21"/>
                    </a:cubicBezTo>
                    <a:cubicBezTo>
                      <a:pt x="183" y="0"/>
                      <a:pt x="183" y="0"/>
                      <a:pt x="183" y="0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0" y="21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</p:grpSp>
      </p:grpSp>
      <p:sp>
        <p:nvSpPr>
          <p:cNvPr id="21" name="순서도: 처리 20"/>
          <p:cNvSpPr/>
          <p:nvPr/>
        </p:nvSpPr>
        <p:spPr>
          <a:xfrm>
            <a:off x="971600" y="4365104"/>
            <a:ext cx="3600400" cy="792088"/>
          </a:xfrm>
          <a:prstGeom prst="flowChartProcess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>
                <a:hlinkClick r:id="rId3"/>
              </a:rPr>
              <a:t>https://www.youtube.com/watch?v=f7rRi0EUHiM</a:t>
            </a:r>
            <a:endParaRPr lang="ko-KR" altLang="ko-KR" dirty="0"/>
          </a:p>
        </p:txBody>
      </p:sp>
      <p:grpSp>
        <p:nvGrpSpPr>
          <p:cNvPr id="7" name="그룹 29"/>
          <p:cNvGrpSpPr/>
          <p:nvPr/>
        </p:nvGrpSpPr>
        <p:grpSpPr>
          <a:xfrm>
            <a:off x="4860032" y="2996952"/>
            <a:ext cx="563774" cy="565274"/>
            <a:chOff x="4951408" y="3943846"/>
            <a:chExt cx="563774" cy="565274"/>
          </a:xfrm>
        </p:grpSpPr>
        <p:sp>
          <p:nvSpPr>
            <p:cNvPr id="23" name="타원 22"/>
            <p:cNvSpPr/>
            <p:nvPr/>
          </p:nvSpPr>
          <p:spPr>
            <a:xfrm>
              <a:off x="4951408" y="3943846"/>
              <a:ext cx="563774" cy="563774"/>
            </a:xfrm>
            <a:prstGeom prst="ellipse">
              <a:avLst/>
            </a:pr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>
                <a:solidFill>
                  <a:prstClr val="white"/>
                </a:solidFill>
              </a:endParaRPr>
            </a:p>
          </p:txBody>
        </p:sp>
        <p:pic>
          <p:nvPicPr>
            <p:cNvPr id="24" name="그림 23" descr="제목 없음-1.png"/>
            <p:cNvPicPr>
              <a:picLocks noChangeAspect="1"/>
            </p:cNvPicPr>
            <p:nvPr/>
          </p:nvPicPr>
          <p:blipFill>
            <a:blip r:embed="rId4" cstate="print"/>
            <a:stretch>
              <a:fillRect/>
            </a:stretch>
          </p:blipFill>
          <p:spPr>
            <a:xfrm>
              <a:off x="4951408" y="3972099"/>
              <a:ext cx="523072" cy="537021"/>
            </a:xfrm>
            <a:prstGeom prst="rect">
              <a:avLst/>
            </a:prstGeom>
          </p:spPr>
        </p:pic>
      </p:grpSp>
      <p:sp>
        <p:nvSpPr>
          <p:cNvPr id="25" name="TextBox 24"/>
          <p:cNvSpPr txBox="1"/>
          <p:nvPr/>
        </p:nvSpPr>
        <p:spPr>
          <a:xfrm>
            <a:off x="5327576" y="5085184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  . </a:t>
            </a:r>
            <a:endParaRPr lang="ko-KR" alt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4788024" y="3140968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 </a:t>
            </a:r>
            <a:r>
              <a:rPr lang="en-US" altLang="ko-KR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Talk and share.  </a:t>
            </a:r>
            <a:endParaRPr lang="ko-KR" altLang="en-US" b="1" dirty="0">
              <a:latin typeface="Tahoma" pitchFamily="34" charset="0"/>
              <a:cs typeface="Tahoma" pitchFamily="34" charset="0"/>
            </a:endParaRPr>
          </a:p>
        </p:txBody>
      </p:sp>
      <p:sp>
        <p:nvSpPr>
          <p:cNvPr id="27" name="순서도: 처리 26"/>
          <p:cNvSpPr/>
          <p:nvPr/>
        </p:nvSpPr>
        <p:spPr>
          <a:xfrm>
            <a:off x="4932040" y="3861048"/>
            <a:ext cx="3672408" cy="1872208"/>
          </a:xfrm>
          <a:prstGeom prst="flowChartProcess">
            <a:avLst/>
          </a:prstGeom>
          <a:solidFill>
            <a:schemeClr val="accent3">
              <a:lumMod val="20000"/>
              <a:lumOff val="80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42900" indent="-342900">
              <a:buAutoNum type="arabicPeriod"/>
            </a:pPr>
            <a:r>
              <a:rPr lang="en-US" altLang="ko-KR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Which four numbers did you pick? Was the sum of your numbers 34 as well?</a:t>
            </a:r>
            <a:endParaRPr lang="ko-KR" altLang="en-US" dirty="0" smtClean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  <a:p>
            <a:pPr marL="342900" indent="-342900">
              <a:buAutoNum type="arabicPeriod"/>
            </a:pPr>
            <a:endParaRPr lang="en-US" altLang="ko-KR" dirty="0" smtClean="0">
              <a:solidFill>
                <a:prstClr val="white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pPr marL="342900" indent="-342900">
              <a:buAutoNum type="arabicPeriod"/>
            </a:pPr>
            <a:r>
              <a:rPr lang="en-US" altLang="ko-KR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How do you think the trick works?</a:t>
            </a:r>
            <a:endParaRPr lang="ko-KR" altLang="en-US" dirty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539552" y="3717032"/>
            <a:ext cx="4392488" cy="292388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r"/>
            <a:r>
              <a:rPr lang="en-US" altLang="ko-KR" sz="1300" b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I picked 3, 6, 9, and 16. Yes, amazingly it was 34.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539552" y="5445224"/>
            <a:ext cx="4392488" cy="692497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r"/>
            <a:r>
              <a:rPr lang="en-US" altLang="ko-KR" sz="1300" b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  <a:r>
              <a:rPr lang="en-US" altLang="ko-KR" sz="1300" b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The sum of the four numbers will always be 34 because we have to choose numbers from different rows and columns.</a:t>
            </a:r>
          </a:p>
        </p:txBody>
      </p:sp>
      <p:pic>
        <p:nvPicPr>
          <p:cNvPr id="28" name="Picture 2" descr="C:\Users\CHJ\Desktop\Reading World 2nd Edition_logo\Reading World 2nd Edition_logo_SB2-01.png"/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1" y="1"/>
            <a:ext cx="2555776" cy="1170476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" grpId="0" animBg="1"/>
      <p:bldP spid="30" grpId="0" animBg="1"/>
    </p:bld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2912</TotalTime>
  <Words>178</Words>
  <Application>Microsoft Office PowerPoint</Application>
  <PresentationFormat>화면 슬라이드 쇼(4:3)</PresentationFormat>
  <Paragraphs>57</Paragraphs>
  <Slides>2</Slides>
  <Notes>1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3" baseType="lpstr">
      <vt:lpstr>Office 테마</vt:lpstr>
      <vt:lpstr>슬라이드 1</vt:lpstr>
      <vt:lpstr>슬라이드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CHJ</dc:creator>
  <cp:lastModifiedBy>CHJ</cp:lastModifiedBy>
  <cp:revision>623</cp:revision>
  <dcterms:created xsi:type="dcterms:W3CDTF">2019-09-28T05:18:30Z</dcterms:created>
  <dcterms:modified xsi:type="dcterms:W3CDTF">2020-10-07T02:53:48Z</dcterms:modified>
</cp:coreProperties>
</file>