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4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3107C-87C8-46AE-978D-81BCCEDCB5F5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5F28-C95D-4036-9CD0-8F659EAF8D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05F28-C95D-4036-9CD0-8F659EAF8D7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2020-10-07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P65MRh2q2s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7rRi0EUHi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The Perfect Group Activity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 Unit 10 A “How-to” Guide: Having Fun with Friends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Outdoor Scavenger Hunt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043608" y="450912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https://www.youtube.com/watch?v=P65MRh2q2sM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did she sort the two different kinds of scavenger hunts? 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you think they are doing the scavenger hunts?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She sorted them into things that are easy to pick up and things that are difficult to pick up.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makes their walk in the woods more enjoyable because they can find many new things.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A Clever Trick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Unit 10 A “How-to” Guide: Having Fun with Friends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Math Trick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971600" y="4365104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3"/>
              </a:rPr>
              <a:t>https://www.youtube.com/watch?v=f7rRi0EUHiM</a:t>
            </a:r>
            <a:endParaRPr lang="ko-KR" altLang="ko-KR" dirty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Which four numbers did you pick? Was the sum of your numbers 34 as well?</a:t>
            </a:r>
            <a:endParaRPr lang="ko-KR" alt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do you think the trick works?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2923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picked 3, 6, 9, and 16. Yes, amazingly it was 34.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445224"/>
            <a:ext cx="4392488" cy="69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sum of the four numbers will always be 34 because we have to choose numbers from different rows and columns.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178</Words>
  <Application>Microsoft Office PowerPoint</Application>
  <PresentationFormat>화면 슬라이드 쇼(4:3)</PresentationFormat>
  <Paragraphs>57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623</cp:revision>
  <dcterms:created xsi:type="dcterms:W3CDTF">2019-09-28T05:18:30Z</dcterms:created>
  <dcterms:modified xsi:type="dcterms:W3CDTF">2020-10-07T02:53:48Z</dcterms:modified>
</cp:coreProperties>
</file>