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J" initials="C" lastIdx="2" clrIdx="0"/>
  <p:cmAuthor id="1" name="Kevin" initials="Kevin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3107C-87C8-46AE-978D-81BCCEDCB5F5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05F28-C95D-4036-9CD0-8F659EAF8D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305F28-C95D-4036-9CD0-8F659EAF8D7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1-LyHBJydGk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EhAgqKiHn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1 </a:t>
            </a:r>
            <a:r>
              <a:rPr lang="en-US" altLang="ko-KR" sz="28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Returning the Goodness to the Soil</a:t>
            </a:r>
            <a:endParaRPr lang="en-US" altLang="ko-KR" sz="2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	 Unit 7 Environmental Issues: Soil</a:t>
            </a:r>
            <a:endParaRPr lang="ko-KR" altLang="en-US" b="1" dirty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How Composting Works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10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13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1115616" y="4581128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hlinkClick r:id="rId2"/>
              </a:rPr>
              <a:t>https://www.youtube.com/watch?v=1-LyHBJydGk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2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How do worms help the composting process? </a:t>
            </a: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food scraps do you think are good for compost?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6924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Worms eat the food scraps and leave nutrients behind in their poop, which is then used to fertilize new fruits and vegetables.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552" y="5589240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 think fruits, vegetables, and bread are all good for compost.</a:t>
            </a:r>
          </a:p>
        </p:txBody>
      </p:sp>
      <p:pic>
        <p:nvPicPr>
          <p:cNvPr id="1026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2 Terra </a:t>
            </a:r>
            <a:r>
              <a:rPr lang="en-US" altLang="ko-KR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Preta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	  Unit 7 Environmental Issues: Soil</a:t>
            </a:r>
            <a:endParaRPr lang="ko-KR" altLang="en-US" b="1" dirty="0" smtClean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How </a:t>
            </a:r>
            <a:r>
              <a:rPr lang="en-US" altLang="ko-KR" b="1" dirty="0" err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Biochar</a:t>
            </a:r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Works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6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1000100" y="4500570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u="sng" dirty="0" smtClean="0">
                <a:hlinkClick r:id="rId3"/>
              </a:rPr>
              <a:t>https://www.youtube.com/watch?v=NEhAgqKiHnk</a:t>
            </a:r>
            <a:endParaRPr lang="ko-KR" altLang="ko-KR" dirty="0"/>
          </a:p>
        </p:txBody>
      </p:sp>
      <p:grpSp>
        <p:nvGrpSpPr>
          <p:cNvPr id="7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 </a:t>
            </a:r>
            <a:r>
              <a:rPr lang="en-US" altLang="ko-KR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biochar</a:t>
            </a: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what aids the exchange of water and nutrients within the soil?</a:t>
            </a:r>
          </a:p>
          <a:p>
            <a:pPr marL="342900" indent="-342900">
              <a:buFont typeface="+mj-lt"/>
              <a:buAutoNum type="arabicPeriod"/>
            </a:pPr>
            <a:endParaRPr lang="en-US" altLang="ko-KR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Have you ever seen charcoal before? What can it be used for?</a:t>
            </a:r>
            <a:endParaRPr lang="ko-KR" altLang="en-US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6924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unique structure of the highly porous particles aid the exchange of water and nutrients within the soil.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71472" y="550070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 saw it at a restaurant. It was being used to purify the air.</a:t>
            </a:r>
          </a:p>
        </p:txBody>
      </p:sp>
      <p:pic>
        <p:nvPicPr>
          <p:cNvPr id="28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2370</TotalTime>
  <Words>174</Words>
  <Application>Microsoft Office PowerPoint</Application>
  <PresentationFormat>화면 슬라이드 쇼(4:3)</PresentationFormat>
  <Paragraphs>57</Paragraphs>
  <Slides>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CHJ</dc:creator>
  <cp:lastModifiedBy>CHJ</cp:lastModifiedBy>
  <cp:revision>480</cp:revision>
  <dcterms:created xsi:type="dcterms:W3CDTF">2019-09-28T05:18:30Z</dcterms:created>
  <dcterms:modified xsi:type="dcterms:W3CDTF">2020-09-04T02:41:05Z</dcterms:modified>
</cp:coreProperties>
</file>