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J" initials="C" lastIdx="2" clrIdx="0"/>
  <p:cmAuthor id="1" name="Kevin" initials="Kevin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638E9-0CA0-47EA-ABC5-FB09BA8CA6BF}" type="datetimeFigureOut">
              <a:rPr lang="ko-KR" altLang="en-US" smtClean="0"/>
              <a:pPr/>
              <a:t>2020-08-11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q05A6WJZ6n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0dWkMaynGkk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1 Rodent Town</a:t>
            </a:r>
            <a:r>
              <a:rPr lang="en-US" altLang="ko-KR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	Unit 1 Animals: Small Grazers</a:t>
            </a:r>
            <a:endParaRPr lang="ko-KR" altLang="en-US" b="1" dirty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Yipping Prairie Dogs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10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13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1187624" y="4437112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hlinkClick r:id="rId2"/>
              </a:rPr>
              <a:t>https://www.youtube.com/watch?v=q05A6WJZ6ng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2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Why do prairie dogs yip?</a:t>
            </a: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are some other ways that animals communicate with each other?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They yip to alert one another of dangerous predators.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552" y="55172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Some animals make gestures with their bodies. For example, dogs wag their tails.</a:t>
            </a:r>
          </a:p>
        </p:txBody>
      </p:sp>
      <p:pic>
        <p:nvPicPr>
          <p:cNvPr id="1026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2 </a:t>
            </a:r>
            <a:r>
              <a:rPr lang="en-US" altLang="ko-KR" sz="24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Curious Case of the European Rabbit</a:t>
            </a:r>
            <a:endParaRPr lang="en-US" altLang="ko-KR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	 Unit 1 Animals: Small Grazers</a:t>
            </a:r>
            <a:endParaRPr lang="ko-KR" altLang="en-US" b="1" dirty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Facts about Rabbits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6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971600" y="4365104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hlinkClick r:id="rId2"/>
              </a:rPr>
              <a:t>https://www.youtube.com/watch?v=0dWkMaynGkk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7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Why do rabbits have such big ears compared to their small bodies?</a:t>
            </a: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Would you like to have a pet rabbit?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Their big ears help them to notice the presence of predators and adjust their body temperatures.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552" y="5445224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No, my pet dog wouldn’t like a rabbit in the house. Rabbits are cute, though.</a:t>
            </a:r>
          </a:p>
        </p:txBody>
      </p:sp>
      <p:pic>
        <p:nvPicPr>
          <p:cNvPr id="28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155</Words>
  <Application>Microsoft Office PowerPoint</Application>
  <PresentationFormat>화면 슬라이드 쇼(4:3)</PresentationFormat>
  <Paragraphs>58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CHJ</dc:creator>
  <cp:lastModifiedBy>CHJ</cp:lastModifiedBy>
  <cp:revision>165</cp:revision>
  <dcterms:created xsi:type="dcterms:W3CDTF">2019-09-28T05:18:30Z</dcterms:created>
  <dcterms:modified xsi:type="dcterms:W3CDTF">2020-08-11T02:25:37Z</dcterms:modified>
</cp:coreProperties>
</file>