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3107C-87C8-46AE-978D-81BCCEDCB5F5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5F28-C95D-4036-9CD0-8F659EAF8D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05F28-C95D-4036-9CD0-8F659EAF8D7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2020-08-18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RP7C8-qiRW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sxjjLbn28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</a:t>
            </a:r>
            <a:r>
              <a:rPr lang="en-US" altLang="ko-KR" sz="20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Reminders of a Constantly Changing Planet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Unit 9 Our Earth: Salt Flats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Bonneville Salt Flats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115616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https://www.youtube.com/watch?v=RP7C8-qiRW0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were the Bonneville Salt Flats formed? 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If you could go to a salt flat, what would you like to do?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 climate changed, Lake Bonneville dried up and formed the Bonneville Salt Flats.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172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would like to write my name in the salt in really big letters.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</a:t>
            </a:r>
            <a:r>
              <a:rPr lang="en-US" altLang="ko-KR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Salar</a:t>
            </a:r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de </a:t>
            </a:r>
            <a:r>
              <a:rPr lang="en-US" altLang="ko-KR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Uyuni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 Unit 9 Our Earth: Salt Flats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Bolivia’s </a:t>
            </a:r>
            <a:r>
              <a:rPr lang="en-US" altLang="ko-KR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Salar</a:t>
            </a:r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de </a:t>
            </a:r>
            <a:r>
              <a:rPr lang="en-US" altLang="ko-KR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Uyuni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043608" y="4653136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u="sng" dirty="0" smtClean="0">
                <a:hlinkClick r:id="rId3"/>
              </a:rPr>
              <a:t>https://www.youtube.com/watch?v=AsxjjLbn28Q</a:t>
            </a:r>
            <a:endParaRPr lang="ko-KR" altLang="ko-KR" dirty="0"/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has the demand for lithium skyrocketed in recent decades?</a:t>
            </a:r>
            <a:endParaRPr lang="ko-KR" altLang="en-US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 you think it’s better to protect the environment or extract natural resources?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7544" y="3717032"/>
            <a:ext cx="4392488" cy="692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was discovered to be an efficient way to build batteries for things like cellphones, laptops, and electric cars.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661248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think it is better to extract natural resources so that more people have jobs.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3006</TotalTime>
  <Words>173</Words>
  <Application>Microsoft Office PowerPoint</Application>
  <PresentationFormat>화면 슬라이드 쇼(4:3)</PresentationFormat>
  <Paragraphs>57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584</cp:revision>
  <dcterms:created xsi:type="dcterms:W3CDTF">2019-09-28T05:18:30Z</dcterms:created>
  <dcterms:modified xsi:type="dcterms:W3CDTF">2020-08-18T02:24:34Z</dcterms:modified>
</cp:coreProperties>
</file>