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WKL06rRAWF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rXhpK_lhon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The Pulitzer Prize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Unit 2 </a:t>
            </a:r>
            <a:r>
              <a:rPr lang="en-US" altLang="ko-KR" b="1" dirty="0" smtClean="0"/>
              <a:t>The Origins </a:t>
            </a:r>
            <a:r>
              <a:rPr lang="en-US" altLang="ko-KR" b="1" dirty="0" smtClean="0"/>
              <a:t>of Names: Prizes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Joseph Pulitzer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115616" y="4509120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https://www.youtube.com/watch?v=WKL06rRAWFY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did Pulitzer believe news was all about?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do you consume news? Do you read news articles online or watch news on TV?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 believed that news was about what happened to ordinary people.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89240"/>
            <a:ext cx="4392488" cy="2923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get most of my news from online news articles.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Humanity’s Greatest Award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</a:t>
            </a:r>
            <a:r>
              <a:rPr lang="en-US" altLang="ko-KR" b="1" smtClean="0"/>
              <a:t>2 </a:t>
            </a:r>
            <a:r>
              <a:rPr lang="en-US" altLang="ko-KR" b="1" smtClean="0"/>
              <a:t>The Origins </a:t>
            </a:r>
            <a:r>
              <a:rPr lang="en-US" altLang="ko-KR" b="1" dirty="0" smtClean="0"/>
              <a:t>of Names: Prizes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The Nobel Peace Prize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043608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u="sng" dirty="0" smtClean="0">
                <a:hlinkClick r:id="rId2"/>
              </a:rPr>
              <a:t>https://www.youtube.com/watch?v=rXhpK_lhonA</a:t>
            </a:r>
            <a:endParaRPr lang="ko-KR" altLang="ko-KR" dirty="0" smtClean="0"/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Why was there no laureate in 1948?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What would you do with the prize money if you won the Nobel Prize? 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was considered an attempt to honor Mahatma Gandhi, who had died that year.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1560" y="5661248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would use it to award scholarships to students in need.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151</Words>
  <Application>Microsoft Office PowerPoint</Application>
  <PresentationFormat>화면 슬라이드 쇼(4:3)</PresentationFormat>
  <Paragraphs>56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253</cp:revision>
  <dcterms:created xsi:type="dcterms:W3CDTF">2019-09-28T05:18:30Z</dcterms:created>
  <dcterms:modified xsi:type="dcterms:W3CDTF">2020-09-07T01:39:36Z</dcterms:modified>
</cp:coreProperties>
</file>