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J" initials="C" lastIdx="2" clrIdx="0"/>
  <p:cmAuthor id="1" name="Kevin" initials="Kevi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3107C-87C8-46AE-978D-81BCCEDCB5F5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5F28-C95D-4036-9CD0-8F659EAF8D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05F28-C95D-4036-9CD0-8F659EAF8D7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38E9-0CA0-47EA-ABC5-FB09BA8CA6BF}" type="datetimeFigureOut">
              <a:rPr lang="ko-KR" altLang="en-US" smtClean="0"/>
              <a:pPr/>
              <a:t>2020-12-30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fvtrRGmv7a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-7Azih0D9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1 A Hidden Assistant</a:t>
            </a:r>
            <a:endParaRPr lang="en-US" altLang="ko-KR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Unit 8 </a:t>
            </a:r>
            <a:r>
              <a:rPr lang="en-US" altLang="ko-KR" b="1" dirty="0" smtClean="0"/>
              <a:t>Smart Living</a:t>
            </a:r>
            <a:r>
              <a:rPr lang="en-US" altLang="ko-KR" b="1" dirty="0" smtClean="0"/>
              <a:t>: </a:t>
            </a:r>
            <a:r>
              <a:rPr lang="en-US" altLang="ko-KR" b="1" dirty="0" smtClean="0"/>
              <a:t>AI in Society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Artificial Intelligence (AI)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0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3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043608" y="4509120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u="sng" dirty="0" smtClean="0">
                <a:hlinkClick r:id="rId2"/>
              </a:rPr>
              <a:t>https://www.youtube.com/watch?v=fvtrRGmv7aU</a:t>
            </a:r>
            <a:endParaRPr lang="ko-KR" altLang="ko-KR" dirty="0" smtClean="0"/>
          </a:p>
        </p:txBody>
      </p:sp>
      <p:grpSp>
        <p:nvGrpSpPr>
          <p:cNvPr id="22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What do people believe might happen if a superhuman AI is created?</a:t>
            </a:r>
          </a:p>
          <a:p>
            <a:pPr marL="342900" indent="-342900">
              <a:buFont typeface="+mj-lt"/>
              <a:buAutoNum type="arabicPeriod"/>
            </a:pPr>
            <a:endParaRPr lang="en-US" altLang="ko-KR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your daily life, what is an example of something that uses AI?</a:t>
            </a:r>
            <a:endParaRPr lang="ko-KR" altLang="en-US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Some believe it will save humanity. In contrast, others think humans could be destroyed by it.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661248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video games that I play program the computer characters using AI.</a:t>
            </a:r>
          </a:p>
        </p:txBody>
      </p:sp>
      <p:pic>
        <p:nvPicPr>
          <p:cNvPr id="1026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2 The Robot Economy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 Unit 8 </a:t>
            </a:r>
            <a:r>
              <a:rPr lang="en-US" altLang="ko-KR" b="1" smtClean="0"/>
              <a:t>Smart Living</a:t>
            </a:r>
            <a:r>
              <a:rPr lang="en-US" altLang="ko-KR" b="1" smtClean="0"/>
              <a:t>: </a:t>
            </a:r>
            <a:r>
              <a:rPr lang="en-US" altLang="ko-KR" b="1" dirty="0" smtClean="0"/>
              <a:t>AI in Society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Will Robots Take Our Jobs?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971600" y="4437112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u="sng" dirty="0" smtClean="0">
                <a:hlinkClick r:id="rId3"/>
              </a:rPr>
              <a:t>https://www.youtube.com/watch?v=a-7Azih0D98</a:t>
            </a:r>
            <a:endParaRPr lang="ko-KR" altLang="ko-KR" dirty="0"/>
          </a:p>
        </p:txBody>
      </p:sp>
      <p:grpSp>
        <p:nvGrpSpPr>
          <p:cNvPr id="7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kind of jobs are in danger of being automated?</a:t>
            </a:r>
            <a:endParaRPr lang="ko-KR" altLang="en-US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Have you ever used a self-order machine at a fast food restaurant? Did you like it?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Robots are likely to take over jobs that require repetitive and predictable tasks.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5172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found it a bit difficult to use it at first, but now I think it is more convenient and faster.  </a:t>
            </a:r>
          </a:p>
        </p:txBody>
      </p:sp>
      <p:pic>
        <p:nvPicPr>
          <p:cNvPr id="28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2766</TotalTime>
  <Words>182</Words>
  <Application>Microsoft Office PowerPoint</Application>
  <PresentationFormat>화면 슬라이드 쇼(4:3)</PresentationFormat>
  <Paragraphs>57</Paragraphs>
  <Slides>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CHJ</dc:creator>
  <cp:lastModifiedBy>CHJ</cp:lastModifiedBy>
  <cp:revision>539</cp:revision>
  <dcterms:created xsi:type="dcterms:W3CDTF">2019-09-28T05:18:30Z</dcterms:created>
  <dcterms:modified xsi:type="dcterms:W3CDTF">2020-12-30T02:35:31Z</dcterms:modified>
</cp:coreProperties>
</file>