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985" autoAdjust="0"/>
  </p:normalViewPr>
  <p:slideViewPr>
    <p:cSldViewPr>
      <p:cViewPr>
        <p:scale>
          <a:sx n="100" d="100"/>
          <a:sy n="100" d="100"/>
        </p:scale>
        <p:origin x="-1014" y="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854FF-B0DB-4F33-87DA-EBF9E24F2A69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504FB-A935-4B12-8412-895CBA1D43D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1D83C-5895-49D2-8C16-2055A61155F5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4282E-674F-4C05-B5FF-4A3E1FCC63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https://www.youtube.com/watch?v=ZaFVfHftzpI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57752" y="1242940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Nitrogen Cycle and Fixation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percentage of nitrogen in the air?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gas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 you breathe in?</a:t>
            </a:r>
          </a:p>
        </p:txBody>
      </p:sp>
      <p:pic>
        <p:nvPicPr>
          <p:cNvPr id="27" name="그림 26" descr="2016-09-15 15;06;3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336" y="1184052"/>
            <a:ext cx="3960000" cy="513898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air consists of 78% of nitrogen.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breathe in nitrogen, oxygen, and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Nitrogen on the periodic table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00034" y="3571876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11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 Customer Complaint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501056" y="1108002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Nitrogen Characteristics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http://www.ducksters.com/science/chemistry/nitrogen.php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Nitrogen is a gas which has no color, taste, and smell.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little of nitrogen is found in the air.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Ammonia is made by combining nitrogen and hydrogen.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Liquid nitrogen is so hot that it causes burns.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Nitrogen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is found inside stars.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6\B6_Pictures\Unit 11\shutterstock_139203935.jpg"/>
          <p:cNvPicPr>
            <a:picLocks noChangeAspect="1" noChangeArrowheads="1"/>
          </p:cNvPicPr>
          <p:nvPr/>
        </p:nvPicPr>
        <p:blipFill>
          <a:blip r:embed="rId6" cstate="print"/>
          <a:srcRect l="13648" t="9141" r="12080" b="15259"/>
          <a:stretch>
            <a:fillRect/>
          </a:stretch>
        </p:blipFill>
        <p:spPr bwMode="auto">
          <a:xfrm>
            <a:off x="696201" y="3621274"/>
            <a:ext cx="1368152" cy="1368152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6\B6_Pictures\Unit 11\shutterstock_378638650.jpg"/>
          <p:cNvPicPr>
            <a:picLocks noChangeAspect="1" noChangeArrowheads="1"/>
          </p:cNvPicPr>
          <p:nvPr/>
        </p:nvPicPr>
        <p:blipFill>
          <a:blip r:embed="rId7" cstate="print"/>
          <a:srcRect t="3195"/>
          <a:stretch>
            <a:fillRect/>
          </a:stretch>
        </p:blipFill>
        <p:spPr bwMode="auto">
          <a:xfrm>
            <a:off x="2614724" y="3632324"/>
            <a:ext cx="1640794" cy="143709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457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48817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35227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12205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77013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150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10_Office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5</cp:revision>
  <dcterms:created xsi:type="dcterms:W3CDTF">2016-11-21T00:16:18Z</dcterms:created>
  <dcterms:modified xsi:type="dcterms:W3CDTF">2016-11-21T01:31:52Z</dcterms:modified>
</cp:coreProperties>
</file>