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4478" autoAdjust="0"/>
  </p:normalViewPr>
  <p:slideViewPr>
    <p:cSldViewPr>
      <p:cViewPr varScale="1">
        <p:scale>
          <a:sx n="85" d="100"/>
          <a:sy n="85" d="100"/>
        </p:scale>
        <p:origin x="-14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54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A138DE-7AC8-40FD-B24A-43EA6A0DE01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EF3A5C-0789-413F-99D0-88DDB15A42B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D160F-897B-49EE-A5FA-A2117132CDA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6EA9-06CE-473F-AD4A-78D77D6893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D160F-897B-49EE-A5FA-A2117132CDA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6EA9-06CE-473F-AD4A-78D77D6893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D160F-897B-49EE-A5FA-A2117132CDA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6EA9-06CE-473F-AD4A-78D77D6893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D160F-897B-49EE-A5FA-A2117132CDA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6EA9-06CE-473F-AD4A-78D77D6893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D160F-897B-49EE-A5FA-A2117132CDA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6EA9-06CE-473F-AD4A-78D77D6893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D160F-897B-49EE-A5FA-A2117132CDA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6EA9-06CE-473F-AD4A-78D77D6893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D160F-897B-49EE-A5FA-A2117132CDA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6EA9-06CE-473F-AD4A-78D77D6893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D160F-897B-49EE-A5FA-A2117132CDA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6EA9-06CE-473F-AD4A-78D77D6893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D160F-897B-49EE-A5FA-A2117132CDA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6EA9-06CE-473F-AD4A-78D77D6893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D160F-897B-49EE-A5FA-A2117132CDA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6EA9-06CE-473F-AD4A-78D77D6893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D160F-897B-49EE-A5FA-A2117132CDA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6EA9-06CE-473F-AD4A-78D77D6893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9D160F-897B-49EE-A5FA-A2117132CDA2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56EA9-06CE-473F-AD4A-78D77D6893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https://www.youtube.com/watch?v=Ox5sFOnEeVs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860032" y="1242940"/>
            <a:ext cx="3816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Iceland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Which place would you like to visit the most? 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do you think of the country, Iceland?</a:t>
            </a:r>
          </a:p>
        </p:txBody>
      </p:sp>
      <p:pic>
        <p:nvPicPr>
          <p:cNvPr id="27" name="그림 26" descr="2016-09-15 15;04;50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144" y="1158652"/>
            <a:ext cx="3960000" cy="515008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96983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I’d love to visit </a:t>
            </a:r>
            <a:r>
              <a:rPr lang="en-US" altLang="ko-KR" sz="13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Geysir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It seems fun to wait for it to erupt.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308727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think Iceland is blessed with natural wonders.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Strokkur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geyser and Blue lagoon in Iceland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479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637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55976" y="6525344"/>
            <a:ext cx="4788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06 </a:t>
            </a:r>
            <a:r>
              <a:rPr lang="en-US" altLang="ko-KR" sz="1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Iceland Adventure</a:t>
            </a:r>
            <a:endParaRPr lang="ko-KR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102021"/>
            <a:ext cx="61926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Interesting Iceland Facts for Kids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http://www.kids-world-travel-guide.com/iceland-facts.html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the capital of Iceland?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Where is Iceland located?</a:t>
            </a:r>
            <a:endParaRPr lang="en-US" altLang="ko-KR" sz="1000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Who settled in Iceland first?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are some geographic features of Iceland?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are the main foods for Icelanders?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23" name="직사각형 22"/>
          <p:cNvSpPr/>
          <p:nvPr/>
        </p:nvSpPr>
        <p:spPr>
          <a:xfrm>
            <a:off x="5527273" y="1628800"/>
            <a:ext cx="3616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pic>
        <p:nvPicPr>
          <p:cNvPr id="3074" name="Picture 2" descr="C:\Users\PARK\Desktop\이퓨처\B6\B6_Pictures\Unit 06\shutterstock_36461237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4785" y="3631439"/>
            <a:ext cx="1571636" cy="1425570"/>
          </a:xfrm>
          <a:prstGeom prst="rect">
            <a:avLst/>
          </a:prstGeom>
          <a:noFill/>
        </p:spPr>
      </p:pic>
      <p:pic>
        <p:nvPicPr>
          <p:cNvPr id="3075" name="Picture 3" descr="C:\Users\PARK\Desktop\이퓨처\B6\B6_Pictures\Unit 06\shutterstock_36247028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19424" y="3643314"/>
            <a:ext cx="1571636" cy="1398583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0" y="25649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Reykjavik.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315461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in the Arctic region of Northern Europe.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3904705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Scandinavians did in 870.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" y="4581128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Iceland has lots of ice, glaciers, geysers, and many volcanoes.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60718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mainly eat lamb, seafood, and dairy products.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179</Words>
  <Application>Microsoft Office PowerPoint</Application>
  <PresentationFormat>화면 슬라이드 쇼(4:3)</PresentationFormat>
  <Paragraphs>43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2</vt:i4>
      </vt:variant>
    </vt:vector>
  </HeadingPairs>
  <TitlesOfParts>
    <vt:vector size="4" baseType="lpstr">
      <vt:lpstr>Office 테마</vt:lpstr>
      <vt:lpstr>5_Office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2</cp:revision>
  <dcterms:created xsi:type="dcterms:W3CDTF">2016-11-21T00:13:37Z</dcterms:created>
  <dcterms:modified xsi:type="dcterms:W3CDTF">2016-11-21T00:36:01Z</dcterms:modified>
</cp:coreProperties>
</file>