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0D489-48E0-4964-918C-731393DD388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65FA0-32E2-43AE-8546-ACE7C8456E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0BD57-99BC-4100-8631-DA7173C1B85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29ED2-B18E-4D47-8DB8-7973398547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https://www.youtube.com/watch?v=1ZLN9AzxVa8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73718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Breaking Board in Taekwondo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martial art is the kid learning?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martial art have you learned?</a:t>
            </a:r>
          </a:p>
        </p:txBody>
      </p:sp>
      <p:pic>
        <p:nvPicPr>
          <p:cNvPr id="27" name="그림 26" descr="2016-09-15 15;07;3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336" y="1191921"/>
            <a:ext cx="3960000" cy="516400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Taekwondo.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haven’t learned anything and would like to learn Taekwondo.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Taekwondo training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16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Belt Test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147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Taekwondo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http://wiki.kidzsearch.com/wiki/Taekwondo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did Taekwondo originate?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Taekwondo mean?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Taekwondo famous for?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needed in breaking a board?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receive when you test?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직사각형 22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pic>
        <p:nvPicPr>
          <p:cNvPr id="2050" name="Picture 2" descr="C:\Users\PARK\Desktop\이퓨처\B6\B6_Pictures\Unit 16\shutterstock_4273547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6\B6_Pictures\Unit 16\shutterstock_362300708.jpg"/>
          <p:cNvPicPr>
            <a:picLocks noChangeAspect="1" noChangeArrowheads="1"/>
          </p:cNvPicPr>
          <p:nvPr/>
        </p:nvPicPr>
        <p:blipFill>
          <a:blip r:embed="rId7" cstate="print"/>
          <a:srcRect l="12766" r="18508"/>
          <a:stretch>
            <a:fillRect/>
          </a:stretch>
        </p:blipFill>
        <p:spPr bwMode="auto">
          <a:xfrm>
            <a:off x="2770284" y="3586986"/>
            <a:ext cx="1296144" cy="1497323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originated in Korea.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2086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 the “way of the foot and of the fist.”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9287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well-known for its kicking.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65313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needs both of your physical and mental focus.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51287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receive either a new belt or a stripe.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161</Words>
  <Application>Microsoft Office PowerPoint</Application>
  <PresentationFormat>화면 슬라이드 쇼(4:3)</PresentationFormat>
  <Paragraphs>42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15_Office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2016-11-21T00:18:08Z</dcterms:created>
  <dcterms:modified xsi:type="dcterms:W3CDTF">2016-11-21T01:26:15Z</dcterms:modified>
</cp:coreProperties>
</file>