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985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269A1-2D0E-42FA-8DD6-F4F19E2EED1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3A422-F53B-433A-B924-1D3397415D3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417B2-65B6-4C08-AF6D-BD2602DEFE1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38833-E5D2-40E5-B011-8AD55D4066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https://www.youtube.com/watch?v=f028paAX2M0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475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My Country Brazil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first language in Brazil?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would you like to do if you visit Brazil?</a:t>
            </a:r>
          </a:p>
        </p:txBody>
      </p:sp>
      <p:pic>
        <p:nvPicPr>
          <p:cNvPr id="27" name="그림 26" descr="2016-09-15 15;07;2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96752"/>
            <a:ext cx="3960000" cy="517523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Portuguese.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love to explore the Amazon Forest.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Brazilians wearing Samba costume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15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School for Samba  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05442"/>
            <a:ext cx="619268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7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interesting facts about the Rio de Janeiro carnival</a:t>
            </a:r>
            <a:endParaRPr lang="ko-KR" altLang="en-US" sz="17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http://culturetown.org/10-interesting-facts-about-the-rio-de-janeiro-carnival/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Rio de Janeiro carnival started in 1723.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more than 200 samba schools from Rio that take part in the festival.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samba dance with Brazilian rhythms started in 1920.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Few people in Rio hate to enjoy the festival.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festival is the world’s second largest party. 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4098" name="Picture 2" descr="C:\Users\PARK\Desktop\이퓨처\B6\B6_Pictures\Unit 15\shutterstock_1846367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pic>
        <p:nvPicPr>
          <p:cNvPr id="1026" name="Picture 2" descr="C:\Users\PARK\Desktop\이퓨처\B6\B6_Pictures\Unit 15\shutterstock_2447976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3643314"/>
            <a:ext cx="1143008" cy="140492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63846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31214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8460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65049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157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2016-11-21T00:17:54Z</dcterms:created>
  <dcterms:modified xsi:type="dcterms:W3CDTF">2016-11-21T01:24:15Z</dcterms:modified>
</cp:coreProperties>
</file>