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1940" autoAdjust="0"/>
  </p:normalViewPr>
  <p:slideViewPr>
    <p:cSldViewPr>
      <p:cViewPr varScale="1">
        <p:scale>
          <a:sx n="85" d="100"/>
          <a:sy n="85" d="100"/>
        </p:scale>
        <p:origin x="-14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576D69-C4A1-439B-9165-C9627C269314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CC5750-D70D-459B-A2BB-14292205A23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81003-8508-40DA-B76A-5DC2CB04CB5E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87F74-D246-46CF-8968-36B91E67825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81003-8508-40DA-B76A-5DC2CB04CB5E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87F74-D246-46CF-8968-36B91E67825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81003-8508-40DA-B76A-5DC2CB04CB5E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87F74-D246-46CF-8968-36B91E67825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81003-8508-40DA-B76A-5DC2CB04CB5E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87F74-D246-46CF-8968-36B91E67825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81003-8508-40DA-B76A-5DC2CB04CB5E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87F74-D246-46CF-8968-36B91E67825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81003-8508-40DA-B76A-5DC2CB04CB5E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87F74-D246-46CF-8968-36B91E67825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81003-8508-40DA-B76A-5DC2CB04CB5E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87F74-D246-46CF-8968-36B91E67825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81003-8508-40DA-B76A-5DC2CB04CB5E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87F74-D246-46CF-8968-36B91E67825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81003-8508-40DA-B76A-5DC2CB04CB5E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87F74-D246-46CF-8968-36B91E67825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81003-8508-40DA-B76A-5DC2CB04CB5E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87F74-D246-46CF-8968-36B91E67825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81003-8508-40DA-B76A-5DC2CB04CB5E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87F74-D246-46CF-8968-36B91E67825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281003-8508-40DA-B76A-5DC2CB04CB5E}" type="datetimeFigureOut">
              <a:rPr lang="ko-KR" altLang="en-US" smtClean="0"/>
              <a:pPr/>
              <a:t>2016-11-21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E87F74-D246-46CF-8968-36B91E67825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https://www.youtube.com/watch?v=ZnA3i1MyB-k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4860032" y="1234852"/>
            <a:ext cx="38164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to Make Yeast Bread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makes the dough rise?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your favorite bread?</a:t>
            </a:r>
          </a:p>
        </p:txBody>
      </p:sp>
      <p:pic>
        <p:nvPicPr>
          <p:cNvPr id="27" name="그림 26" descr="2016-09-15 15;06;19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3636" y="1175544"/>
            <a:ext cx="3960000" cy="5166127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" y="443711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live yeast makes it rise.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2484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like croissants.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Dry yeast and bread in basket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5585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4793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55976" y="6525344"/>
            <a:ext cx="4788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10</a:t>
            </a:r>
            <a:r>
              <a:rPr lang="en-US" altLang="ko-KR" sz="14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There’s a Fungus in My Sandwich!</a:t>
            </a:r>
            <a:endParaRPr lang="ko-KR" altLang="en-US" sz="14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Fun Facts about Bread</a:t>
            </a:r>
            <a:endParaRPr lang="ko-KR" altLang="en-US" sz="2000" b="1" dirty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http://whyeatbread.com/resources/fun-facts-about-bread/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When was the first grinding stone invented and who invented it?</a:t>
            </a:r>
          </a:p>
          <a:p>
            <a:pPr marL="342900" indent="-342900"/>
            <a:endParaRPr lang="en-US" altLang="ko-KR" sz="8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Why did the ancient Egyptians put loaves of bread in tombs?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When was pre-sliced bread invented?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Who named the sandwich?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long does it take to make the amount of bread of a sandwich from one bushel of wheat?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sp>
        <p:nvSpPr>
          <p:cNvPr id="23" name="직사각형 22"/>
          <p:cNvSpPr/>
          <p:nvPr/>
        </p:nvSpPr>
        <p:spPr>
          <a:xfrm>
            <a:off x="5527273" y="1628800"/>
            <a:ext cx="36167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pic>
        <p:nvPicPr>
          <p:cNvPr id="7170" name="Picture 2" descr="C:\Users\PARK\Desktop\이퓨처\B6\B6_Pictures\Unit 10\shutterstock_40888077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9685" y="3669325"/>
            <a:ext cx="1656184" cy="1355061"/>
          </a:xfrm>
          <a:prstGeom prst="rect">
            <a:avLst/>
          </a:prstGeom>
          <a:noFill/>
        </p:spPr>
      </p:pic>
      <p:pic>
        <p:nvPicPr>
          <p:cNvPr id="7171" name="Picture 3" descr="C:\Users\PARK\Desktop\이퓨처\B6\B6_Pictures\Unit 10\shutterstock_20850169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79526" y="3641392"/>
            <a:ext cx="1659034" cy="1392568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0" y="260300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was first created by Egyptians about 8,000 B.C.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3280628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did for dead people to take it to the afterlife.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0" y="3933056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was invented in 1928.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" y="4653136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Earl of Sandwich named it after his name.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2920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takes 168 days to make it.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7" grpId="0" animBg="1"/>
      <p:bldP spid="28" grpId="0" animBg="1"/>
      <p:bldP spid="29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9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187</Words>
  <Application>Microsoft Office PowerPoint</Application>
  <PresentationFormat>화면 슬라이드 쇼(4:3)</PresentationFormat>
  <Paragraphs>38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2</vt:i4>
      </vt:variant>
    </vt:vector>
  </HeadingPairs>
  <TitlesOfParts>
    <vt:vector size="4" baseType="lpstr">
      <vt:lpstr>Office 테마</vt:lpstr>
      <vt:lpstr>9_Office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2</cp:revision>
  <dcterms:created xsi:type="dcterms:W3CDTF">2016-11-21T00:15:04Z</dcterms:created>
  <dcterms:modified xsi:type="dcterms:W3CDTF">2016-11-21T00:49:21Z</dcterms:modified>
</cp:coreProperties>
</file>