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70" autoAdjust="0"/>
  </p:normalViewPr>
  <p:slideViewPr>
    <p:cSldViewPr>
      <p:cViewPr varScale="1">
        <p:scale>
          <a:sx n="72" d="100"/>
          <a:sy n="72" d="100"/>
        </p:scale>
        <p:origin x="-18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7457F-E60F-4178-951B-F9FF420036CD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B09E1-07D9-405C-B72F-F83100EC9D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https://www.youtube.com/watch?v=s9dFy6xBOBM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083980"/>
            <a:ext cx="3816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Population Distribution &amp; Density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population density refer to?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you think many people like to live in a crowded city?</a:t>
            </a:r>
          </a:p>
        </p:txBody>
      </p:sp>
      <p:pic>
        <p:nvPicPr>
          <p:cNvPr id="27" name="그림 26" descr="2016-09-15 15;04;3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62844"/>
            <a:ext cx="3960000" cy="513410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6086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means the number of people in a certain area.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think that is because you can have more opportunities to get a job and enjoy various cultural activities.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24733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Population density of Monaco and Greenland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04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Too Many or Not Enough?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Population Density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http://wiki.kidzsearch.com/wiki/Population_density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20888"/>
            <a:ext cx="36004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is the population density of a city calculated?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does Greenland have a low population?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are the areas near rivers densely populated?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country has the highest population density? </a:t>
            </a:r>
            <a:endParaRPr lang="en-US" altLang="ko-KR" sz="100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country has the lowest population density?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직사각형 22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pic>
        <p:nvPicPr>
          <p:cNvPr id="1026" name="Picture 2" descr="C:\Users\PARK\Desktop\이퓨처\B6\B6_Pictures\Unit 04\shutterstock_2129394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1035" y="3643314"/>
            <a:ext cx="1571636" cy="1384295"/>
          </a:xfrm>
          <a:prstGeom prst="rect">
            <a:avLst/>
          </a:prstGeom>
          <a:noFill/>
        </p:spPr>
      </p:pic>
      <p:sp>
        <p:nvSpPr>
          <p:cNvPr id="24" name="모서리가 둥근 직사각형 23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7" name="Picture 3" descr="C:\Users\PARK\Desktop\이퓨처\B6\B6_Pictures\Unit 04\shutterstock_4721432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19424" y="3643314"/>
            <a:ext cx="1571636" cy="1414459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0" y="249289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divide the population by the area.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140968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it is so cold that many people don’t want to live there.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3933056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early people who settled there wanted water to build a society.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" y="49030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Monaco has the highest population density.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572890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Greenland has the lowest population density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202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3_Office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2016-11-21T00:12:55Z</dcterms:created>
  <dcterms:modified xsi:type="dcterms:W3CDTF">2016-11-21T00:31:04Z</dcterms:modified>
</cp:coreProperties>
</file>