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5672" autoAdjust="0"/>
  </p:normalViewPr>
  <p:slideViewPr>
    <p:cSldViewPr>
      <p:cViewPr varScale="1">
        <p:scale>
          <a:sx n="85" d="100"/>
          <a:sy n="85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69D1A-F771-41ED-8C60-74DE9489F3EA}" type="datetimeFigureOut">
              <a:rPr lang="ko-KR" altLang="en-US" smtClean="0"/>
              <a:pPr/>
              <a:t>2016-11-22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FF45A-3E46-483B-89F5-B5AE73F2C42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2016-11-22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https://www.youtube.com/watch?v=kEqnrDxSpes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714876" y="1285860"/>
            <a:ext cx="41758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to </a:t>
            </a:r>
            <a:r>
              <a:rPr lang="en-US" altLang="ko-KR" sz="14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 </a:t>
            </a:r>
            <a:r>
              <a:rPr lang="en-US" altLang="ko-KR" sz="14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an Emergency Situation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have to do when someone gets hurt?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an emergency number in your country?</a:t>
            </a:r>
          </a:p>
        </p:txBody>
      </p:sp>
      <p:pic>
        <p:nvPicPr>
          <p:cNvPr id="24" name="그림 23" descr="2016-09-15 15;03;5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844" y="1162844"/>
            <a:ext cx="3960000" cy="512715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must not move the person and calmly dial an emergency number.</a:t>
            </a:r>
            <a:endParaRPr lang="ko-KR" altLang="en-US" sz="13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119.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plane overflying New York’s Hudson river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3969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312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6525344"/>
            <a:ext cx="478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01 </a:t>
            </a:r>
            <a:r>
              <a:rPr lang="en-US" altLang="ko-KR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Don’t Panic!</a:t>
            </a:r>
            <a:endParaRPr lang="ko-KR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14721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Story </a:t>
            </a:r>
            <a:r>
              <a:rPr lang="en-US" altLang="ko-KR" b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of </a:t>
            </a:r>
            <a:r>
              <a:rPr lang="en-US" altLang="ko-KR" b="1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Crashing </a:t>
            </a:r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into Hudson River</a:t>
            </a:r>
            <a:endParaRPr lang="ko-KR" altLang="en-US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06362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http://www.news4jax.com/news/morning-show/local-man-shares-story-of-us-airways-flight-1549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was an emergency plane landing in the Hudson river of New York in 2009.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pilot,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Chesley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Sullenberger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safely landed after the plane crashed with a flock of ducks.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movie “Sully” is based on a true story.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was a fire when the plane descended and hit the water.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plane hit a bridge before it landed.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6\B6_Pictures\Unit 01\shutterstock_3294644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33649" y="3681414"/>
            <a:ext cx="1571636" cy="1322383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6\B6_Pictures\Unit 01\shutterstock_2221123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99695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89792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54599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519406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84213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179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5</cp:revision>
  <dcterms:created xsi:type="dcterms:W3CDTF">2016-11-21T00:11:09Z</dcterms:created>
  <dcterms:modified xsi:type="dcterms:W3CDTF">2016-11-22T05:42:07Z</dcterms:modified>
</cp:coreProperties>
</file>