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418" autoAdjust="0"/>
  </p:normalViewPr>
  <p:slideViewPr>
    <p:cSldViewPr>
      <p:cViewPr varScale="1">
        <p:scale>
          <a:sx n="82" d="100"/>
          <a:sy n="82" d="100"/>
        </p:scale>
        <p:origin x="-152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54E31-127F-4D6A-9501-C9BE950A5BC7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9F5FCF-48CA-4AB1-9EB8-239A7B3FF3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57752" y="435769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https://www.youtube.com/watch?v=grsx4gAOxlk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60032" y="1242940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Rainforest Song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kind of animals can you find in the rainforest?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do you think the rainforest is important?</a:t>
            </a:r>
          </a:p>
        </p:txBody>
      </p:sp>
      <p:pic>
        <p:nvPicPr>
          <p:cNvPr id="27" name="그림 26" descr="2016-09-15 15;04;3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3636" y="1175544"/>
            <a:ext cx="3960000" cy="517096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 are various kinds of animals such as parrots, elephants, snakes, bats, chimps, and so on.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40813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it is home to many animals and provides the earth with clean air.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Orangutans and deforestation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4002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5585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6525344"/>
            <a:ext cx="478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03 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Meet a “Person of the Forest”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71546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Orangutan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396505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http://kids.nationalgeographic.com/animals/orangutan/#orangutan-tree-eating.jpg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57752" y="242886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Orangutans are a kind of apes.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Male orangutans weigh too much to climb trees.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Mother orangutans make themselves as a bridge between trees for their babies.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Orangutans feed mostly on insects like termites.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number of orangutans in the rainforest is decreasing due to deforestation. 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6\B6_Pictures\Unit 03\shutterstock_4983458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19424" y="3643314"/>
            <a:ext cx="1571636" cy="1390645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6\B6_Pictures\Unit 03\shutterstock_19851793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3643314"/>
            <a:ext cx="1571636" cy="1393819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8316416" y="2529771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6416" y="3249851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113947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4797152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770131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174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2_Office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2016-11-21T00:12:22Z</dcterms:created>
  <dcterms:modified xsi:type="dcterms:W3CDTF">2016-11-21T00:29:18Z</dcterms:modified>
</cp:coreProperties>
</file>