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8060" autoAdjust="0"/>
  </p:normalViewPr>
  <p:slideViewPr>
    <p:cSldViewPr>
      <p:cViewPr varScale="1">
        <p:scale>
          <a:sx n="85" d="100"/>
          <a:sy n="85" d="100"/>
        </p:scale>
        <p:origin x="-14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54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1247BF-BF32-4705-8BD4-5656E5E3C132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51FEFA-325F-45A9-BBE1-504E1452048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sz="1000" dirty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AD311-9BB7-4BC7-B989-1B68B9DDAD97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CD672-BBF0-45FE-BCC7-58149ED6ABD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AD311-9BB7-4BC7-B989-1B68B9DDAD97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CD672-BBF0-45FE-BCC7-58149ED6ABD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AD311-9BB7-4BC7-B989-1B68B9DDAD97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CD672-BBF0-45FE-BCC7-58149ED6ABD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AD311-9BB7-4BC7-B989-1B68B9DDAD97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CD672-BBF0-45FE-BCC7-58149ED6ABD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AD311-9BB7-4BC7-B989-1B68B9DDAD97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CD672-BBF0-45FE-BCC7-58149ED6ABD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AD311-9BB7-4BC7-B989-1B68B9DDAD97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CD672-BBF0-45FE-BCC7-58149ED6ABD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AD311-9BB7-4BC7-B989-1B68B9DDAD97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CD672-BBF0-45FE-BCC7-58149ED6ABD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AD311-9BB7-4BC7-B989-1B68B9DDAD97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CD672-BBF0-45FE-BCC7-58149ED6ABD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AD311-9BB7-4BC7-B989-1B68B9DDAD97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CD672-BBF0-45FE-BCC7-58149ED6ABD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AD311-9BB7-4BC7-B989-1B68B9DDAD97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CD672-BBF0-45FE-BCC7-58149ED6ABD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AD311-9BB7-4BC7-B989-1B68B9DDAD97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CD672-BBF0-45FE-BCC7-58149ED6ABD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CAD311-9BB7-4BC7-B989-1B68B9DDAD97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9CD672-BBF0-45FE-BCC7-58149ED6ABD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https://www.youtube.com/watch?v=1kYWqkbOxgA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4872732" y="1247552"/>
            <a:ext cx="38164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Why Do We Have Shadows?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>
                <a:solidFill>
                  <a:prstClr val="black"/>
                </a:solidFill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solidFill>
                <a:prstClr val="black"/>
              </a:solidFill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</a:endParaRPr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Whose shadow is taller, the girl’s or the boy’s?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When is your shadow short?</a:t>
            </a:r>
          </a:p>
        </p:txBody>
      </p:sp>
      <p:pic>
        <p:nvPicPr>
          <p:cNvPr id="27" name="그림 26" descr="2016-09-15 15;06;01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584" y="1184052"/>
            <a:ext cx="3960000" cy="5152184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" y="4437112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girl’s shadow is taller because she is taller than the boy.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15719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is lunch time, when the sun is high up in the sky.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5693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Kids with their shadows </a:t>
            </a:r>
          </a:p>
          <a:p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and a sundial in </a:t>
            </a:r>
            <a:r>
              <a:rPr lang="en-US" altLang="ko-KR" sz="15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Joseon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Dynasty</a:t>
            </a:r>
            <a:endParaRPr lang="ko-KR" altLang="en-US" sz="15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6376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4793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55976" y="6525344"/>
            <a:ext cx="4788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09 </a:t>
            </a:r>
            <a:r>
              <a:rPr lang="en-US" altLang="ko-KR" sz="14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Thales Gets an Idea</a:t>
            </a:r>
            <a:endParaRPr lang="ko-KR" altLang="en-US" sz="1400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475656" y="1102021"/>
            <a:ext cx="61926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is a Shadow?</a:t>
            </a:r>
            <a:endParaRPr lang="ko-KR" altLang="en-US" sz="2000" b="1" dirty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620298"/>
            <a:ext cx="36724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http://mocomi.com/shadow/</a:t>
            </a: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1491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Say T (True) or F (False) </a:t>
            </a:r>
          </a:p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Transparent objects have clear dark shadows.</a:t>
            </a:r>
          </a:p>
          <a:p>
            <a:pPr marL="342900" indent="-342900"/>
            <a:endParaRPr lang="en-US" altLang="ko-KR" sz="8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If the angle of light is big, the shadow is formed short.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There can be several shadows if the light source comes from different directions.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 the early morning, there is little or no shadow. 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sundials were made by the way that shadows were formed.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pic>
        <p:nvPicPr>
          <p:cNvPr id="6146" name="Picture 2" descr="C:\Users\PARK\Desktop\이퓨처\B6\B6_Pictures\Unit 09\shutterstock_23430082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19424" y="3643314"/>
            <a:ext cx="1571636" cy="1390645"/>
          </a:xfrm>
          <a:prstGeom prst="rect">
            <a:avLst/>
          </a:prstGeom>
          <a:noFill/>
        </p:spPr>
      </p:pic>
      <p:pic>
        <p:nvPicPr>
          <p:cNvPr id="6147" name="Picture 3" descr="C:\Users\PARK\Desktop\이퓨처\B6\B6_Pictures\Unit 09\shutterstock_34587081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10" y="3643314"/>
            <a:ext cx="1571636" cy="1376357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8316416" y="2718391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316416" y="3355312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16416" y="4269114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316416" y="4945537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316416" y="5698123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6" grpId="0"/>
      <p:bldP spid="27" grpId="0"/>
      <p:bldP spid="28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8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182</Words>
  <Application>Microsoft Office PowerPoint</Application>
  <PresentationFormat>화면 슬라이드 쇼(4:3)</PresentationFormat>
  <Paragraphs>36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2</vt:i4>
      </vt:variant>
    </vt:vector>
  </HeadingPairs>
  <TitlesOfParts>
    <vt:vector size="4" baseType="lpstr">
      <vt:lpstr>Office 테마</vt:lpstr>
      <vt:lpstr>8_Office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PHS</dc:creator>
  <cp:lastModifiedBy>PHS</cp:lastModifiedBy>
  <cp:revision>3</cp:revision>
  <dcterms:created xsi:type="dcterms:W3CDTF">2016-11-21T00:14:34Z</dcterms:created>
  <dcterms:modified xsi:type="dcterms:W3CDTF">2016-11-21T00:43:59Z</dcterms:modified>
</cp:coreProperties>
</file>