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179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9FBA0-9D2D-411C-9B21-C472EA9EF6CA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77930-1657-444F-9E1C-99BD7722C5D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2125A-7A9F-4BAD-9976-8074A5A4C8F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557FF-AA53-4ACF-9E0E-6E2C8325BA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https://www.youtube.com/watch?v=FaKye9Jy-0k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086644"/>
            <a:ext cx="3816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Things that bring you good luck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what country do people believe a horseshoe turned upwards brings good luck?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7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believe brings you good luck?</a:t>
            </a:r>
          </a:p>
        </p:txBody>
      </p:sp>
      <p:pic>
        <p:nvPicPr>
          <p:cNvPr id="27" name="그림 26" descr="2016-09-15 15;05;2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652" y="1196752"/>
            <a:ext cx="3960000" cy="516400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believed to bring good luck in the United Kingdom.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522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sometimes pick four leaf clovers to bring me good luck.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Dream catchers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08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Make Your Own Luck  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88356" y="11147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Dream Catchers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http://www.planetozkids.com/oban/legends/more-about-dreamcatchers.htm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made the first dream catchers?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did Ojibwa grandparents believe when feathers of a dream catcher moved?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happens to bad dreams when they come close to a dream catcher?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do people hang dream catchers?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 people feel when they watch the feathers move?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직사각형 22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pic>
        <p:nvPicPr>
          <p:cNvPr id="5122" name="Picture 2" descr="C:\Users\PARK\Desktop\이퓨처\B6\B6_Pictures\Unit 08\shutterstock_3516363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535" y="3678230"/>
            <a:ext cx="1696842" cy="1311196"/>
          </a:xfrm>
          <a:prstGeom prst="rect">
            <a:avLst/>
          </a:prstGeom>
          <a:noFill/>
        </p:spPr>
      </p:pic>
      <p:pic>
        <p:nvPicPr>
          <p:cNvPr id="5123" name="Picture 3" descr="C:\Users\PARK\Desktop\이퓨처\B6\B6_Pictures\Unit 08\shutterstock_3321368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3334" y="3602878"/>
            <a:ext cx="1125780" cy="147600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People of Ojibwa tribe did it.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14096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believed a good dream got inside their grandchildren.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400506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caught in the web and disappear when the sun rises.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95278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hung on cradleboards or in children’s rooms, living rooms, and mirrors in cars.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6568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feel calm and peaceful.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208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7_Office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2016-11-21T00:14:18Z</dcterms:created>
  <dcterms:modified xsi:type="dcterms:W3CDTF">2016-11-21T00:42:25Z</dcterms:modified>
</cp:coreProperties>
</file>