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E2299-FAF4-4622-9BA5-F041F812F29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D1D3-444F-40A5-915D-AB21CC43DA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https://www.youtube.com/watch?v=e3nSvIiBNFo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57752" y="1242940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Vivaldi, </a:t>
            </a:r>
            <a:r>
              <a:rPr lang="en-US" altLang="ko-KR" sz="2000" b="1" i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Four Seasons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think this music is named </a:t>
            </a:r>
            <a:r>
              <a:rPr lang="en-US" altLang="ko-KR" sz="16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Four Seasons, Spring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is your favorite classical composer?</a:t>
            </a:r>
          </a:p>
        </p:txBody>
      </p:sp>
      <p:pic>
        <p:nvPicPr>
          <p:cNvPr id="27" name="그림 26" descr="2016-09-15 15;07;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62844"/>
            <a:ext cx="3960000" cy="520941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it sounds like telling us a new beginning in Spring.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Mozart’s music.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Music notes and a violin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14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Red Priest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08002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Italian Composer, Vivaldi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92313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http://www.mirror.co.uk/news/uk-news/vivaldi-ten-things-you-need-205317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357430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was Vivaldi’s father’s job?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taught Vivaldi how to play the violin?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did Vivaldi quit saying mass?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concertos did he write?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did Vivaldi compose </a:t>
            </a:r>
            <a:r>
              <a:rPr lang="en-US" altLang="ko-KR" sz="16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Four Seasons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3074" name="Picture 2" descr="C:\Users\PARK\Desktop\이퓨처\B6\B6_Pictures\Unit 14\shutterstock_1029768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5486" y="3643314"/>
            <a:ext cx="1643074" cy="1374771"/>
          </a:xfrm>
          <a:prstGeom prst="rect">
            <a:avLst/>
          </a:prstGeom>
          <a:noFill/>
        </p:spPr>
      </p:pic>
      <p:pic>
        <p:nvPicPr>
          <p:cNvPr id="3075" name="Picture 3" descr="C:\Users\PARK\Desktop\이퓨처\B6\B6_Pictures\Unit 14\shutterstock_3007570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marL="216941" indent="-216941"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His father was a professional violinist.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0689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His father taught him to play.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86104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he suffered from asthma.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wrote around 500 concertos.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0131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composed in 1723.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165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13_Office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2016-11-21T00:17:40Z</dcterms:created>
  <dcterms:modified xsi:type="dcterms:W3CDTF">2016-11-21T01:22:29Z</dcterms:modified>
</cp:coreProperties>
</file>