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716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A5851-AF3E-47D8-A464-91133E2BC306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0E348-DE3F-4245-AE37-127B0A2D8D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70F87-6DB0-478E-A7D7-204D164FD9D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5E8B5-91A9-4E64-8FA6-B4607ADE2E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https://www.youtube.com/watch?v=xPUmAIKwVmU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348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Cristiano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Ronaldo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FlipBook</a:t>
            </a:r>
            <a:endParaRPr lang="en-US" altLang="ko-KR" sz="20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you think this book was made?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your favorite animation movies?</a:t>
            </a:r>
          </a:p>
        </p:txBody>
      </p:sp>
      <p:pic>
        <p:nvPicPr>
          <p:cNvPr id="27" name="그림 26" descr="2016-09-15 15;06;5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84052"/>
            <a:ext cx="3960000" cy="515915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seems that you draw pictures on every page and flip them fast.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</a:t>
            </a:r>
            <a:r>
              <a:rPr lang="en-US" altLang="ko-KR" sz="1300" b="1" i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Toy Story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best.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Animation frames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13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Living Pictures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147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3D Animations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92313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http://basic3dtraining.com/3d-animation-a-few-mind-boggling-fun-facts/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Animated images were drawn in ancient Egypt and Greece.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“Money for Nothing” is the first 3D animation film.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 </a:t>
            </a:r>
            <a:r>
              <a:rPr lang="en-US" altLang="ko-KR" sz="1600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The first full length of  3D animated movie,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“Toy Story” was successful.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Students at New York Institute of Technology created “Toy Story.”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company Pixar makes their characters play cameo roles in different movies.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6\B6_Pictures\Unit 13\shutterstock_340865726.jpg"/>
          <p:cNvPicPr>
            <a:picLocks noChangeAspect="1" noChangeArrowheads="1"/>
          </p:cNvPicPr>
          <p:nvPr/>
        </p:nvPicPr>
        <p:blipFill>
          <a:blip r:embed="rId6" cstate="print"/>
          <a:srcRect l="7169" t="5229" r="5779" b="7935"/>
          <a:stretch>
            <a:fillRect/>
          </a:stretch>
        </p:blipFill>
        <p:spPr bwMode="auto">
          <a:xfrm>
            <a:off x="668327" y="3645024"/>
            <a:ext cx="1529111" cy="1368152"/>
          </a:xfrm>
          <a:prstGeom prst="rect">
            <a:avLst/>
          </a:prstGeom>
          <a:noFill/>
        </p:spPr>
      </p:pic>
      <p:pic>
        <p:nvPicPr>
          <p:cNvPr id="2050" name="Picture 2" descr="C:\Users\PARK\Desktop\이퓨처\B6\B6_Pictures\Unit 13\shutterstock_3755179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89684" y="3620672"/>
            <a:ext cx="1642812" cy="141879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35699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9309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9692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2151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2016-11-21T00:17:24Z</dcterms:created>
  <dcterms:modified xsi:type="dcterms:W3CDTF">2016-11-21T01:20:46Z</dcterms:modified>
</cp:coreProperties>
</file>