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72B14-B580-4C89-B544-79354644ED0C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CA9582-AEBF-4141-8474-1758BA6AD86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A01BD-D12C-41A5-8521-454F4376A6B8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08604-6DD3-403D-8287-8CBE7D9717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https://www.youtube.com/watch?v=GQylF_nvLHI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247552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to Make a Fire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two tools that the man uses to make a fire?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and where did you go camping and build a campfire?</a:t>
            </a:r>
          </a:p>
        </p:txBody>
      </p:sp>
      <p:pic>
        <p:nvPicPr>
          <p:cNvPr id="27" name="그림 26" descr="2016-09-15 15;06;3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3636" y="1171352"/>
            <a:ext cx="3960000" cy="517309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uses a flint and a steel knife.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went to a field trip last year and built a campfire.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Making a fire and using a fire distinguisher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8751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12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Catching Fire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020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Fire Facts for Kids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http://www.sciencekids.co.nz/sciencefacts/fire.html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fire give off?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kinds of fuel are there?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did humans start using fire when cooking food?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three ways to put out fires?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a fire extinguisher release to put out fires?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직사각형 22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pic>
        <p:nvPicPr>
          <p:cNvPr id="3074" name="Picture 2" descr="C:\Users\PARK\Desktop\이퓨처\B6\B6_Pictures\Unit 12\shutterstock_3375399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3643314"/>
            <a:ext cx="1571636" cy="1390645"/>
          </a:xfrm>
          <a:prstGeom prst="rect">
            <a:avLst/>
          </a:prstGeom>
          <a:noFill/>
        </p:spPr>
      </p:pic>
      <p:pic>
        <p:nvPicPr>
          <p:cNvPr id="3075" name="Picture 3" descr="C:\Users\PARK\Desktop\이퓨처\B6\B6_Pictures\Unit 12\shutterstock_29828704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produces light and heat.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06896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coal, oil, and wood.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7170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People started to use fire around 1 million years ago.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5091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remove fuel, oxygen, or heat.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release water, foams, carbon dioxide, dry chemicals or other substances.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200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11_Office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2016-11-21T00:17:02Z</dcterms:created>
  <dcterms:modified xsi:type="dcterms:W3CDTF">2016-11-21T01:18:39Z</dcterms:modified>
</cp:coreProperties>
</file>