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3433" autoAdjust="0"/>
  </p:normalViewPr>
  <p:slideViewPr>
    <p:cSldViewPr>
      <p:cViewPr>
        <p:scale>
          <a:sx n="75" d="100"/>
          <a:sy n="75" d="100"/>
        </p:scale>
        <p:origin x="-1734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54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54C453-B832-4887-BBD3-CC607CA34BB0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862FB6-64FF-48BC-9C74-04106A3A33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0E804-C5E1-4BF8-99AF-D28D121742E9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FE24-EAAB-4786-B076-2915BF81B07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0E804-C5E1-4BF8-99AF-D28D121742E9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FE24-EAAB-4786-B076-2915BF81B07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0E804-C5E1-4BF8-99AF-D28D121742E9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FE24-EAAB-4786-B076-2915BF81B07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0E804-C5E1-4BF8-99AF-D28D121742E9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FE24-EAAB-4786-B076-2915BF81B07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0E804-C5E1-4BF8-99AF-D28D121742E9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FE24-EAAB-4786-B076-2915BF81B07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0E804-C5E1-4BF8-99AF-D28D121742E9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FE24-EAAB-4786-B076-2915BF81B07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0E804-C5E1-4BF8-99AF-D28D121742E9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FE24-EAAB-4786-B076-2915BF81B07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0E804-C5E1-4BF8-99AF-D28D121742E9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FE24-EAAB-4786-B076-2915BF81B07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0E804-C5E1-4BF8-99AF-D28D121742E9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FE24-EAAB-4786-B076-2915BF81B07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0E804-C5E1-4BF8-99AF-D28D121742E9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FE24-EAAB-4786-B076-2915BF81B07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0E804-C5E1-4BF8-99AF-D28D121742E9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FE24-EAAB-4786-B076-2915BF81B07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0E804-C5E1-4BF8-99AF-D28D121742E9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4FE24-EAAB-4786-B076-2915BF81B07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https://www.youtube.com/watch?v=jAJDa5-tCl4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72732" y="1247552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Giving Pledge</a:t>
            </a:r>
            <a:endParaRPr lang="en-US" altLang="ko-KR" sz="26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money donated mostly spent for?</a:t>
            </a:r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 you think of donating half of your wealth to society?</a:t>
            </a:r>
          </a:p>
        </p:txBody>
      </p:sp>
      <p:pic>
        <p:nvPicPr>
          <p:cNvPr id="27" name="그림 26" descr="2016-09-15 15;05;1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6336" y="1171352"/>
            <a:ext cx="3960000" cy="515494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spent for public health, disease research, education reform, environment, and child welfare.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312821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think it is a wonderful job to do because it will help many people in need.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Giving wealth to charity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479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241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6525344"/>
            <a:ext cx="478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07 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Promise to Give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658398"/>
            <a:ext cx="3672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https://givingpledge.org/faq.aspx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Members of the Giving Pledge are required to donate their money only during their lifetime.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reason why the Giving Pledge goes public with a pledge is to attract more people to donation.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Members of the Giving Pledge meet twice a year.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Each individual who chooses to pledge decides their causes.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a legal contract.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4098" name="Picture 2" descr="C:\Users\PARK\Desktop\이퓨처\B6\B6_Pictures\Unit 07\shutterstock_1089581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3643295"/>
            <a:ext cx="1728192" cy="1441889"/>
          </a:xfrm>
          <a:prstGeom prst="rect">
            <a:avLst/>
          </a:prstGeom>
          <a:noFill/>
        </p:spPr>
      </p:pic>
      <p:pic>
        <p:nvPicPr>
          <p:cNvPr id="4099" name="Picture 3" descr="C:\Users\PARK\Desktop\이퓨처\B6\B6_Pictures\Unit 07\shutterstock_31338067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3643314"/>
            <a:ext cx="1571636" cy="1390645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2612964" y="1096946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Giving Pledge</a:t>
            </a:r>
            <a:endParaRPr lang="en-US" altLang="ko-KR" sz="26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6416" y="2990394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16416" y="4014589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646578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533808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813564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185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테마</vt:lpstr>
      <vt:lpstr>6_Office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2016-11-21T00:13:59Z</dcterms:created>
  <dcterms:modified xsi:type="dcterms:W3CDTF">2016-11-21T00:38:10Z</dcterms:modified>
</cp:coreProperties>
</file>