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284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2D515-702F-4D21-B96C-37F48E14847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8B4E4-36B4-44DA-9B2A-604ECAAE297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D2FB4-5124-415C-B06A-25EB9E1921A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F4279-0629-4250-9BFD-A10F3E59DB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https://www.youtube.com/watch?v=yhpwV4cwB4o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22152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i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 </a:t>
            </a:r>
            <a:r>
              <a:rPr lang="en-US" altLang="ko-KR" sz="2000" b="1" i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Misérables</a:t>
            </a:r>
            <a:endParaRPr lang="en-US" altLang="ko-KR" sz="2000" b="1" i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did the bishop give the thief even though the thief had stolen his silver?</a:t>
            </a:r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you think the bishop gave them to the thief?</a:t>
            </a:r>
          </a:p>
        </p:txBody>
      </p:sp>
      <p:pic>
        <p:nvPicPr>
          <p:cNvPr id="27" name="그림 26" descr="2016-09-15 15;04;4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62844"/>
            <a:ext cx="3960000" cy="518438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96487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gave the thief two candlesticks.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the bishop felt pity for the thief and showed mercy to him.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569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portrait of Victor Hugo </a:t>
            </a:r>
          </a:p>
          <a:p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and a musical theater 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05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Thief and the Bishop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http://wiki.kidzsearch.com/wiki/Les_Mis%C3%A9rables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 </a:t>
            </a:r>
            <a:r>
              <a:rPr lang="en-US" altLang="ko-KR" sz="1600" i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Misérables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was written by Victor Hugo.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 </a:t>
            </a:r>
            <a:r>
              <a:rPr lang="en-US" altLang="ko-KR" sz="1600" i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Misérables</a:t>
            </a:r>
            <a:r>
              <a:rPr lang="en-US" altLang="ko-KR" sz="1600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has been adapted into films and a musical.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Jean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Valjean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was in prison because he stole jewelry to feed his young sister.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 </a:t>
            </a:r>
            <a:r>
              <a:rPr lang="en-US" altLang="ko-KR" sz="1600" i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Misérables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describes the life of Napoleon.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Some characters are based on the real people in France. 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1" name="Picture 3" descr="C:\Users\PARK\Desktop\이퓨처\B6\B6_Pictures\Unit 05\shutterstock_407209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7274" y="3643314"/>
            <a:ext cx="1214446" cy="1404926"/>
          </a:xfrm>
          <a:prstGeom prst="rect">
            <a:avLst/>
          </a:prstGeom>
          <a:noFill/>
        </p:spPr>
      </p:pic>
      <p:pic>
        <p:nvPicPr>
          <p:cNvPr id="1026" name="Picture 2" descr="C:\Users\PARK\Desktop\이퓨처\B6\B6_Pictures\Unit 05\1242308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5486" y="3643314"/>
            <a:ext cx="1643074" cy="1357322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2786050" y="1109646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i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 </a:t>
            </a:r>
            <a:r>
              <a:rPr lang="en-US" altLang="ko-KR" sz="2000" b="1" i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Misérables</a:t>
            </a:r>
            <a:endParaRPr lang="en-US" altLang="ko-KR" sz="2000" b="1" i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2708920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410120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29309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4116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66124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173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4_Office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2016-11-21T00:13:13Z</dcterms:created>
  <dcterms:modified xsi:type="dcterms:W3CDTF">2016-11-21T00:33:12Z</dcterms:modified>
</cp:coreProperties>
</file>