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672" autoAdjust="0"/>
  </p:normalViewPr>
  <p:slideViewPr>
    <p:cSldViewPr>
      <p:cViewPr varScale="1">
        <p:scale>
          <a:sx n="72" d="100"/>
          <a:sy n="72" d="100"/>
        </p:scale>
        <p:origin x="-18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A10BCB-659D-49BE-8F76-7309FF0A81B2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376E7B-0722-4A41-AD41-DFC64EB6959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https://www.youtube.com/watch?v=fRX2JtKFUzk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440917" y="1242940"/>
            <a:ext cx="27029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Animal Adaptations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inside the camels’ humps?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other animals which adapt to the Arctic?</a:t>
            </a:r>
          </a:p>
        </p:txBody>
      </p:sp>
      <p:pic>
        <p:nvPicPr>
          <p:cNvPr id="24" name="그림 23" descr="2016-09-15 14;32;2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5242" y="1196752"/>
            <a:ext cx="3960000" cy="51300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Fat is stored in them.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40813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Polar bears, foxes, and seals are living in the Arctic.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Fennec foxes living in deserts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10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Tale of Two Foxes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000232" y="1096946"/>
            <a:ext cx="5003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Fun Facts about Fennec Foxes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http://www.cbc.ca/kidscbc2/the-feed/fun-facts-about-cute-animals-fennec-fox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role of fennec foxes’ ears except hearing ability?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are the fennec foxes active, days or nights?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do the fennec foxes live?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high can the fennec foxes jump?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 of food do the fennecs feed on?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5\B5_Pictures\Unit 10\shutterstock_697053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643314"/>
            <a:ext cx="1571636" cy="1357322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5\B5_Pictures\Unit 10\shutterstock_19775709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16574" y="3679127"/>
            <a:ext cx="1571636" cy="1312857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0" y="25649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remove additional heat in hot temperatures.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3296597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are active in nighttime, being awake to avoid the strong sun.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414908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live in underground dens.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72514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can jump three times as high as their height.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51723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are omnivores that eat anything.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9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189</Words>
  <Application>Microsoft Office PowerPoint</Application>
  <PresentationFormat>화면 슬라이드 쇼(4:3)</PresentationFormat>
  <Paragraphs>40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9_Office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2016-11-16T01:27:18Z</dcterms:created>
  <dcterms:modified xsi:type="dcterms:W3CDTF">2016-11-16T02:47:41Z</dcterms:modified>
</cp:coreProperties>
</file>