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1343" autoAdjust="0"/>
  </p:normalViewPr>
  <p:slideViewPr>
    <p:cSldViewPr>
      <p:cViewPr varScale="1">
        <p:scale>
          <a:sx n="68" d="100"/>
          <a:sy n="68" d="100"/>
        </p:scale>
        <p:origin x="-19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681510-E335-4872-84C9-8806CD06E4DC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FBF1F2-2A53-425F-89DB-F051DD5DBE7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sz="1000" dirty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187901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https://www.youtube.com/watch?v=rmSqkugdmdA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5500694" y="1242940"/>
            <a:ext cx="25635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Worst Yellow Dust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>
                <a:solidFill>
                  <a:prstClr val="black"/>
                </a:solidFill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solidFill>
                <a:prstClr val="black"/>
              </a:solidFill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Where does the announcer recommend viewers to stay?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How do you feel when the haze of yellow dust blankets your city?</a:t>
            </a:r>
          </a:p>
        </p:txBody>
      </p:sp>
      <p:pic>
        <p:nvPicPr>
          <p:cNvPr id="24" name="그림 23" descr="2016-09-15 14;31;19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291" y="1185601"/>
            <a:ext cx="3960000" cy="5145211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" y="443711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Viewers are recommended to stay indoors.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301208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feel uncomfortable and afraid.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187901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Yellow dust storm and a dust mask</a:t>
            </a:r>
            <a:endParaRPr lang="ko-KR" altLang="en-US" sz="15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6376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6376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04048" y="6505599"/>
            <a:ext cx="41399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rgbClr val="273C2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03 </a:t>
            </a:r>
            <a:r>
              <a:rPr lang="en-US" altLang="ko-KR" sz="1400" dirty="0">
                <a:solidFill>
                  <a:srgbClr val="273C2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Can We Stop the Yellow Dragon?</a:t>
            </a:r>
            <a:endParaRPr lang="ko-KR" altLang="en-US" sz="1400" dirty="0">
              <a:solidFill>
                <a:srgbClr val="273C24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998346" y="1114721"/>
            <a:ext cx="50032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“Hwang Sa” or Yellow Dust</a:t>
            </a:r>
            <a:endParaRPr lang="ko-KR" altLang="en-US" sz="2000" b="1" dirty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http://koreaye.com/hwang-sa-or-yellow-dust/</a:t>
            </a:r>
            <a:endParaRPr lang="en-US" altLang="ko-KR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6167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Answer the questions below</a:t>
            </a:r>
          </a:p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Where does yellow dust come from?</a:t>
            </a:r>
          </a:p>
          <a:p>
            <a:pPr marL="342900" indent="-342900"/>
            <a:endParaRPr lang="en-US" altLang="ko-KR" sz="8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8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does the dust contain except sand?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should you do after being out?</a:t>
            </a:r>
            <a:endParaRPr lang="en-US" altLang="ko-KR" sz="1000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should you wear when levels are high?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Which department broadcasts yellow dust?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pic>
        <p:nvPicPr>
          <p:cNvPr id="1026" name="Picture 2" descr="C:\Users\PARK\Desktop\이퓨처\B5\B5_Pictures\Unit 03\shutterstock_36445676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10" y="3643314"/>
            <a:ext cx="1571636" cy="1390645"/>
          </a:xfrm>
          <a:prstGeom prst="rect">
            <a:avLst/>
          </a:prstGeom>
          <a:noFill/>
        </p:spPr>
      </p:pic>
      <p:pic>
        <p:nvPicPr>
          <p:cNvPr id="1027" name="Picture 3" descr="C:\Users\PARK\Desktop\이퓨처\B5\B5_Pictures\Unit 03\shutterstock_24945982.jpg"/>
          <p:cNvPicPr>
            <a:picLocks noChangeAspect="1" noChangeArrowheads="1"/>
          </p:cNvPicPr>
          <p:nvPr/>
        </p:nvPicPr>
        <p:blipFill>
          <a:blip r:embed="rId7" cstate="print"/>
          <a:srcRect l="8574" t="20835" r="9828" b="11850"/>
          <a:stretch>
            <a:fillRect/>
          </a:stretch>
        </p:blipFill>
        <p:spPr bwMode="auto">
          <a:xfrm>
            <a:off x="2604033" y="3740024"/>
            <a:ext cx="1600793" cy="1224136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0" y="2603004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comes from desert areas of China.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0" y="3280628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has harmful chemicals and bacteria.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0" y="4005064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You should wash your hands, face, and shoes thoroughly.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" y="4869160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 protective mask designed for yellow dust should be worn.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0" y="5728900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Korean Meteorological Association (KMA) does.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6" grpId="0" animBg="1"/>
      <p:bldP spid="27" grpId="0" animBg="1"/>
      <p:bldP spid="28" grpId="0" animBg="1"/>
    </p:bldLst>
  </p:timing>
</p:sld>
</file>

<file path=ppt/theme/theme1.xml><?xml version="1.0" encoding="utf-8"?>
<a:theme xmlns:a="http://schemas.openxmlformats.org/drawingml/2006/main" name="2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186</Words>
  <Application>Microsoft Office PowerPoint</Application>
  <PresentationFormat>화면 슬라이드 쇼(4:3)</PresentationFormat>
  <Paragraphs>39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2_Office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PHS</dc:creator>
  <cp:lastModifiedBy>PHS</cp:lastModifiedBy>
  <cp:revision>2</cp:revision>
  <dcterms:created xsi:type="dcterms:W3CDTF">2016-11-16T01:24:10Z</dcterms:created>
  <dcterms:modified xsi:type="dcterms:W3CDTF">2016-11-16T02:21:30Z</dcterms:modified>
</cp:coreProperties>
</file>