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04" autoAdjust="0"/>
  </p:normalViewPr>
  <p:slideViewPr>
    <p:cSldViewPr>
      <p:cViewPr varScale="1">
        <p:scale>
          <a:sx n="75" d="100"/>
          <a:sy n="75" d="100"/>
        </p:scale>
        <p:origin x="-17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305F9-20D6-4694-821D-6CB787326D07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A7A169-9F57-407D-8683-DF50BCFCC91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https://www.youtube.com/watch?v=iq9aOrZwB3s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332121" y="1239822"/>
            <a:ext cx="29546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 err="1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Oersted’s</a:t>
            </a:r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Experiment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happened to a compass when electricity was run through the wire?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 you think of science experiments in class?</a:t>
            </a:r>
          </a:p>
        </p:txBody>
      </p:sp>
      <p:pic>
        <p:nvPicPr>
          <p:cNvPr id="24" name="그림 23" descr="2016-09-15 14;32;41.JPEG"/>
          <p:cNvPicPr>
            <a:picLocks noChangeAspect="1"/>
          </p:cNvPicPr>
          <p:nvPr/>
        </p:nvPicPr>
        <p:blipFill>
          <a:blip r:embed="rId5" cstate="print"/>
          <a:srcRect r="1807"/>
          <a:stretch>
            <a:fillRect/>
          </a:stretch>
        </p:blipFill>
        <p:spPr>
          <a:xfrm>
            <a:off x="471736" y="1196752"/>
            <a:ext cx="3888432" cy="515285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moved.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01208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make me curious about scientific principles and help to understand the principles well.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8002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Magnetic field of a current-carrying coil    </a:t>
            </a:r>
          </a:p>
          <a:p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and Earth’s magnetic field lines</a:t>
            </a:r>
          </a:p>
          <a:p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479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12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Best Class Ever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998346" y="1089321"/>
            <a:ext cx="5003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Magnetic Field Basics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http://www.physics4kids.com/files/elec_magneticfield.html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5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discovered electromagnetism?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strength of magnetic forces related with?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are the magnetic field lines converged on the Earth?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 electric current produce magnetic fields?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can the magnetic strength be increased?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5\B5_Pictures\Unit 12\shutterstock_4746902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643314"/>
            <a:ext cx="1571636" cy="1357322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5\B5_Pictures\Unit 12\shutterstock_433418026.jpg"/>
          <p:cNvPicPr>
            <a:picLocks noChangeAspect="1" noChangeArrowheads="1"/>
          </p:cNvPicPr>
          <p:nvPr/>
        </p:nvPicPr>
        <p:blipFill>
          <a:blip r:embed="rId7" cstate="print"/>
          <a:srcRect l="6402" r="17999"/>
          <a:stretch>
            <a:fillRect/>
          </a:stretch>
        </p:blipFill>
        <p:spPr bwMode="auto">
          <a:xfrm>
            <a:off x="2605203" y="3668774"/>
            <a:ext cx="1594882" cy="1344486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Michael Faraday and James Clerk Maxwell did it.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306896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depends on the material of an object.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86104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meet at the North and South poles.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7251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Magnetic fields are produced by moving charges.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44522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can strengthen the magnetic field by increasing the charges.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1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188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11_Office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2016-11-16T01:27:49Z</dcterms:created>
  <dcterms:modified xsi:type="dcterms:W3CDTF">2016-11-16T02:51:30Z</dcterms:modified>
</cp:coreProperties>
</file>