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25" autoAdjust="0"/>
  </p:normalViewPr>
  <p:slideViewPr>
    <p:cSldViewPr>
      <p:cViewPr varScale="1">
        <p:scale>
          <a:sx n="80" d="100"/>
          <a:sy n="80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0B90E-93D1-419D-BFEF-DE9A695B5C2F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DB058-4F71-4F27-A437-7A913B16EE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https://www.youtube.com/watch?v=EgaEwQmbBPo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268781" y="1242940"/>
            <a:ext cx="3036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Kids and Scuba Diving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you learn first before going into the ocean?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Would you like to try scuba-diving? Why or why not?</a:t>
            </a:r>
          </a:p>
        </p:txBody>
      </p:sp>
      <p:pic>
        <p:nvPicPr>
          <p:cNvPr id="24" name="그림 23" descr="2016-09-15 14;33;1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88244"/>
            <a:ext cx="3960000" cy="517579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learn to handle equipment.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love to because it looks cool. </a:t>
            </a:r>
            <a:endParaRPr lang="en-US" altLang="ko-KR" sz="13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 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wouldn’t because I am afraid of swimming in the ocean.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Kids enjoying snorkeling  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8751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040" y="6505599"/>
            <a:ext cx="4211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16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See the World</a:t>
            </a:r>
            <a:r>
              <a:rPr lang="en-US" altLang="ko-KR" sz="5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rgbClr val="273C24"/>
                </a:solidFill>
                <a:cs typeface="Tahoma" pitchFamily="34" charset="0"/>
              </a:rPr>
              <a:t>─</a:t>
            </a:r>
            <a:r>
              <a:rPr lang="en-US" altLang="ko-KR" sz="500" dirty="0">
                <a:solidFill>
                  <a:srgbClr val="273C24"/>
                </a:solidFill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Scuba-Dive!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98346" y="1089321"/>
            <a:ext cx="50032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History of 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</a:t>
            </a:r>
            <a:r>
              <a:rPr lang="en-US" altLang="ko-KR" sz="22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Snorkel</a:t>
            </a:r>
            <a:endParaRPr lang="ko-KR" altLang="en-US" sz="22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http://snorkelstore.net/a-history-of-the-snorkel-5000-years-ago-to-today/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47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did people in 3,000 B.C.E. use for a snorkel tube?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was the first diving bell used?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drew some sketches of the snorkel fins similar to today’s?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was invented earlier, snorkel equipment or scuba system?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can enjoy the scuba-diving and snorkeling?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5122" name="Picture 2" descr="C:\Users\PARK\Desktop\이퓨처\B5\B5_Pictures\Unit 16\shutterstock_1054324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643314"/>
            <a:ext cx="1571636" cy="1406520"/>
          </a:xfrm>
          <a:prstGeom prst="rect">
            <a:avLst/>
          </a:prstGeom>
          <a:noFill/>
        </p:spPr>
      </p:pic>
      <p:pic>
        <p:nvPicPr>
          <p:cNvPr id="5123" name="Picture 3" descr="C:\Users\PARK\Desktop\이퓨처\B5\B5_Pictures\Unit 16\shutterstock_71964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5"/>
            <a:ext cx="1571636" cy="135732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used a hollow reed.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06896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Divers used it in 333 B.C.E. ordered by Alexander the Great.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78904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Leonardo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Vinci sketched them with diving gloves.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365104"/>
            <a:ext cx="4860032" cy="692497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Snorkel gear was invented earlier, and then scuba apparatus in the process of improving the limitations of snorkeling equipment.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37321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Novices at swimming and even children can enjoy them.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223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15_Office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2016-11-16T02:13:58Z</dcterms:created>
  <dcterms:modified xsi:type="dcterms:W3CDTF">2016-11-16T03:00:54Z</dcterms:modified>
</cp:coreProperties>
</file>