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388" autoAdjust="0"/>
  </p:normalViewPr>
  <p:slideViewPr>
    <p:cSldViewPr>
      <p:cViewPr varScale="1">
        <p:scale>
          <a:sx n="69" d="100"/>
          <a:sy n="69" d="100"/>
        </p:scale>
        <p:origin x="-19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1C25E-36B5-4458-874F-C05C55F5FA8A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F0F59-7BDF-4153-80B5-4E9DB94FFF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https://www.youtube.com/watch?v=Ab4q0YeZLcg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317693" y="1281098"/>
            <a:ext cx="2969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Claude </a:t>
            </a:r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Bolling’s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Suite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musical instruments are played?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the music?</a:t>
            </a:r>
          </a:p>
        </p:txBody>
      </p:sp>
      <p:pic>
        <p:nvPicPr>
          <p:cNvPr id="24" name="그림 23" descr="2016-09-15 14;32;5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144" y="1150144"/>
            <a:ext cx="3960000" cy="51549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three instruments played: a piano, a flute, and a bass.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really like it. It is peaceful and makes me feel delighted.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Jazz band performing music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14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Did It His Way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11046" y="11147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Claude </a:t>
            </a:r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Bolling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85263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http://www.swingmusic.net/Big_Band_Jazz_Biographies-Claude_Bolling_Big_Band.html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Claude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Bolling’s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job?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did Claude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Bolling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first organize his band?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music did he decide to make and play?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movie let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Bolling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be recognized as a composer of film music?</a:t>
            </a:r>
            <a:endParaRPr lang="en-US" altLang="ko-KR" sz="1000" b="1" dirty="0">
              <a:solidFill>
                <a:srgbClr val="FF0000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was his band organized?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074" name="Picture 2" descr="C:\Users\PARK\Desktop\이퓨처\B5\B5_Pictures\Unit 14\shutterstock_1017330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401759"/>
          </a:xfrm>
          <a:prstGeom prst="rect">
            <a:avLst/>
          </a:prstGeom>
          <a:noFill/>
        </p:spPr>
      </p:pic>
      <p:pic>
        <p:nvPicPr>
          <p:cNvPr id="3076" name="Picture 4" descr="C:\Users\PARK\Desktop\이퓨처\B5\B5_Pictures\Unit 14\shutterstock_1446866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643314"/>
            <a:ext cx="1500198" cy="139064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7529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is a pianist, composer, arranger, and bandleader.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071693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was only 16 years old.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90099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chose Jazz after serving military.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0855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 became famous after composing music for the movie, “The Day and The Hour.”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80090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was created in the 1950s.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196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2016-11-16T02:13:13Z</dcterms:created>
  <dcterms:modified xsi:type="dcterms:W3CDTF">2016-11-16T02:57:45Z</dcterms:modified>
</cp:coreProperties>
</file>