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075" autoAdjust="0"/>
  </p:normalViewPr>
  <p:slideViewPr>
    <p:cSldViewPr>
      <p:cViewPr varScale="1">
        <p:scale>
          <a:sx n="80" d="100"/>
          <a:sy n="80" d="100"/>
        </p:scale>
        <p:origin x="-158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0CC54B-7AED-417F-A0D5-9FD8DA4BBB1B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E554CB-DE43-4698-B2E0-9C0FD3FD925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sz="1000" dirty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1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2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187901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https://www.youtube.com/watch?v=LKH1WIhOrCc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5067137" y="1242940"/>
            <a:ext cx="343395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000" b="1" dirty="0" err="1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Breakdance</a:t>
            </a:r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Ballet Fusion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>
                <a:solidFill>
                  <a:prstClr val="black"/>
                </a:solidFill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solidFill>
                <a:prstClr val="black"/>
              </a:solidFill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kind of dance do they dance?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Which one do you want to learn to dance?</a:t>
            </a:r>
          </a:p>
        </p:txBody>
      </p:sp>
      <p:pic>
        <p:nvPicPr>
          <p:cNvPr id="24" name="그림 23" descr="2016-09-15 14;33;11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4844" y="1205260"/>
            <a:ext cx="3960000" cy="5116154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" y="443711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They are dancing ballet and breakdance together.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29685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want to learn ballet.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187901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altLang="ko-KR" sz="15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Breakdancers</a:t>
            </a:r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performing </a:t>
            </a:r>
            <a:r>
              <a:rPr lang="en-US" altLang="ko-KR" sz="15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breakdance</a:t>
            </a:r>
            <a:endParaRPr lang="ko-KR" altLang="en-US" sz="15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4002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6376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300192" y="6505599"/>
            <a:ext cx="28438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>
                <a:solidFill>
                  <a:srgbClr val="273C2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15 </a:t>
            </a:r>
            <a:r>
              <a:rPr lang="en-US" altLang="ko-KR" sz="1400" dirty="0">
                <a:solidFill>
                  <a:srgbClr val="273C2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Ballet or </a:t>
            </a:r>
            <a:r>
              <a:rPr lang="en-US" altLang="ko-KR" sz="1400" dirty="0" err="1">
                <a:solidFill>
                  <a:srgbClr val="273C2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Breakdancing</a:t>
            </a:r>
            <a:r>
              <a:rPr lang="en-US" altLang="ko-KR" sz="1400" dirty="0">
                <a:solidFill>
                  <a:srgbClr val="273C2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endParaRPr lang="ko-KR" altLang="en-US" sz="1400" dirty="0">
              <a:solidFill>
                <a:srgbClr val="273C24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998346" y="1089321"/>
            <a:ext cx="50032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 err="1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Breakdance</a:t>
            </a:r>
            <a:endParaRPr lang="ko-KR" altLang="en-US" sz="2000" b="1" dirty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4637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http://wiki.kidzsearch.com/wiki/Breakdance</a:t>
            </a:r>
            <a:endParaRPr lang="en-US" altLang="ko-KR" sz="16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1491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Say T (True) or F (False) </a:t>
            </a:r>
          </a:p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2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B-</a:t>
            </a:r>
            <a:r>
              <a:rPr lang="en-US" altLang="ko-KR" sz="16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Boying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means dancing on </a:t>
            </a:r>
            <a:r>
              <a:rPr lang="en-US" altLang="ko-KR" sz="16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breakbeats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marL="342900" indent="-342900"/>
            <a:endParaRPr lang="en-US" altLang="ko-KR" sz="8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Breakdancing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was created in Puerto Rica.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Breakdancers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dance with </a:t>
            </a:r>
            <a:r>
              <a:rPr lang="en-US" altLang="ko-KR" sz="16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breakbeats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of hip hop music.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All of </a:t>
            </a:r>
            <a:r>
              <a:rPr lang="en-US" altLang="ko-KR" sz="16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breakdance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movements are adapted from gymnastics and kung-fu.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 team from South Korea won the first place in Battle of the Year (BOTY) in 2013.</a:t>
            </a:r>
          </a:p>
        </p:txBody>
      </p:sp>
      <p:grpSp>
        <p:nvGrpSpPr>
          <p:cNvPr id="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pic>
        <p:nvPicPr>
          <p:cNvPr id="4098" name="Picture 2" descr="C:\Users\PARK\Desktop\이퓨처\B5\B5_Pictures\Unit 15\shutterstock_22187885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10" y="3643314"/>
            <a:ext cx="1571636" cy="1390645"/>
          </a:xfrm>
          <a:prstGeom prst="rect">
            <a:avLst/>
          </a:prstGeom>
          <a:noFill/>
        </p:spPr>
      </p:pic>
      <p:pic>
        <p:nvPicPr>
          <p:cNvPr id="4099" name="Picture 3" descr="C:\Users\PARK\Desktop\이퓨처\B5\B5_Pictures\Unit 15\shutterstock_26894766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31299" y="3643314"/>
            <a:ext cx="1571636" cy="1371595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8316416" y="2723217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316416" y="3371289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16416" y="4046213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316416" y="4937161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316416" y="5914147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6" grpId="0"/>
      <p:bldP spid="27" grpId="0"/>
      <p:bldP spid="28" grpId="0"/>
    </p:bldLst>
  </p:timing>
</p:sld>
</file>

<file path=ppt/theme/theme1.xml><?xml version="1.0" encoding="utf-8"?>
<a:theme xmlns:a="http://schemas.openxmlformats.org/drawingml/2006/main" name="14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147</Words>
  <Application>Microsoft Office PowerPoint</Application>
  <PresentationFormat>화면 슬라이드 쇼(4:3)</PresentationFormat>
  <Paragraphs>35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14_Office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PHS</dc:creator>
  <cp:lastModifiedBy>PHS</cp:lastModifiedBy>
  <cp:revision>3</cp:revision>
  <dcterms:created xsi:type="dcterms:W3CDTF">2016-11-16T02:13:45Z</dcterms:created>
  <dcterms:modified xsi:type="dcterms:W3CDTF">2016-11-16T04:15:01Z</dcterms:modified>
</cp:coreProperties>
</file>