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582" autoAdjust="0"/>
  </p:normalViewPr>
  <p:slideViewPr>
    <p:cSldViewPr>
      <p:cViewPr varScale="1">
        <p:scale>
          <a:sx n="70" d="100"/>
          <a:sy n="70" d="100"/>
        </p:scale>
        <p:origin x="-18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59683-57A6-47AA-A570-E31E3688417F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29BB8-FFDB-4E38-B2B7-03BD8B2CEAB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https://www.youtube.com/watch?v=Uau_eKoRn6c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072066" y="1234852"/>
            <a:ext cx="34740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Candle Flame Experiment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caught the fire even though it was put out?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do you usually light candles?</a:t>
            </a:r>
          </a:p>
        </p:txBody>
      </p:sp>
      <p:pic>
        <p:nvPicPr>
          <p:cNvPr id="24" name="그림 23" descr="2016-09-15 14;32;32.JPEG"/>
          <p:cNvPicPr>
            <a:picLocks noChangeAspect="1"/>
          </p:cNvPicPr>
          <p:nvPr/>
        </p:nvPicPr>
        <p:blipFill>
          <a:blip r:embed="rId5" cstate="print"/>
          <a:srcRect r="1244"/>
          <a:stretch>
            <a:fillRect/>
          </a:stretch>
        </p:blipFill>
        <p:spPr>
          <a:xfrm>
            <a:off x="464292" y="1196752"/>
            <a:ext cx="3910734" cy="51300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Some gas (vapor) over the wick catches the fire again.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12821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light the ones on birthday cakes, and my mom does to remove food smells.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Candles before and after combustion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8751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00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11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Magical Invention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023746" y="1114721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Stole the Candle Wax?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http://www.pitara.com/science-for-kids/5ws-and-h/who-stole-the-candle-wax/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69227"/>
            <a:ext cx="3600400" cy="362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writer’s family decided to light candles for the festival, </a:t>
            </a:r>
            <a:r>
              <a:rPr lang="en-US" altLang="ko-KR" sz="155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Diwali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Combustion does not happen if there is oxygen nearby.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Wick is a thread coated with wax.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molten wax turns into a gas.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a candle is burned, hydrogen combines with oxygen, releasing carbon dioxide.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2050" name="Picture 2" descr="C:\Users\PARK\Desktop\이퓨처\B5\B5_Pictures\Unit 11\shutterstock_1001103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31299" y="3643314"/>
            <a:ext cx="1571636" cy="1374771"/>
          </a:xfrm>
          <a:prstGeom prst="rect">
            <a:avLst/>
          </a:prstGeom>
          <a:noFill/>
        </p:spPr>
      </p:pic>
      <p:pic>
        <p:nvPicPr>
          <p:cNvPr id="2052" name="Picture 4" descr="C:\Users\PARK\Desktop\이퓨처\B5\B5_Pictures\Unit 11\shutterstock_74529226.jpg"/>
          <p:cNvPicPr>
            <a:picLocks noChangeAspect="1" noChangeArrowheads="1"/>
          </p:cNvPicPr>
          <p:nvPr/>
        </p:nvPicPr>
        <p:blipFill>
          <a:blip r:embed="rId7" cstate="print"/>
          <a:srcRect t="20368"/>
          <a:stretch>
            <a:fillRect/>
          </a:stretch>
        </p:blipFill>
        <p:spPr bwMode="auto">
          <a:xfrm>
            <a:off x="785786" y="3645024"/>
            <a:ext cx="1285884" cy="1403216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722568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460064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049776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625840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674896"/>
            <a:ext cx="2880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10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171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10_Office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2016-11-16T01:27:33Z</dcterms:created>
  <dcterms:modified xsi:type="dcterms:W3CDTF">2016-11-16T02:49:39Z</dcterms:modified>
</cp:coreProperties>
</file>