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34" autoAdjust="0"/>
  </p:normalViewPr>
  <p:slideViewPr>
    <p:cSldViewPr>
      <p:cViewPr varScale="1">
        <p:scale>
          <a:sx n="69" d="100"/>
          <a:sy n="69" d="100"/>
        </p:scale>
        <p:origin x="-19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8BF1D-E97D-4D34-BC9F-08DD80C041CE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F53F9-FDC7-4A40-982E-AF2807F945D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https://www.youtube.com/watch?v=AZQJWWEXY-A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078136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Doctors Without Borders</a:t>
            </a:r>
          </a:p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“Right Now”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many countries does “Doctors Without Borders” work for?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 smtClean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can you do to help “Doctors Without Borders”?</a:t>
            </a:r>
          </a:p>
        </p:txBody>
      </p:sp>
      <p:pic>
        <p:nvPicPr>
          <p:cNvPr id="30" name="그림 29" descr="Cap 2016-11-18 10-47-33-3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343" y="1205260"/>
            <a:ext cx="3973641" cy="504056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91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treating patients in almost 70 countries.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6886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can support it by donation.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People in need of medical care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05 </a:t>
            </a:r>
            <a:r>
              <a:rPr lang="en-US" altLang="ko-KR" sz="1400" dirty="0" err="1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Kamal’s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Smile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00232" y="1117584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Doctors Without Borders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http://encyclopedia.kids.net.au/page/do/Doctors_Without_Borders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nonprofit organization, Doctors Without Borders was founded in France. 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treating people in dangerous areas like war zones.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former president Carlo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Urbani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died of malaria.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only hires volunteers.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received the Nobel Peace Prize in 1999.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05\shutterstock_3267805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5" cy="1357322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05\shutterstock_4110720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424" y="3643314"/>
            <a:ext cx="1571636" cy="1365247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96181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82591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618003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19406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7727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4_Office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4</cp:revision>
  <dcterms:created xsi:type="dcterms:W3CDTF">2016-11-16T01:24:48Z</dcterms:created>
  <dcterms:modified xsi:type="dcterms:W3CDTF">2016-11-18T02:35:50Z</dcterms:modified>
</cp:coreProperties>
</file>