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806" autoAdjust="0"/>
  </p:normalViewPr>
  <p:slideViewPr>
    <p:cSldViewPr>
      <p:cViewPr varScale="1">
        <p:scale>
          <a:sx n="84" d="100"/>
          <a:sy n="84" d="100"/>
        </p:scale>
        <p:origin x="-146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E3E6D2-8D32-4021-BAE3-310C18126D1E}" type="datetimeFigureOut">
              <a:rPr lang="ko-KR" altLang="en-US" smtClean="0"/>
              <a:pPr/>
              <a:t>2016-11-18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637B65-DD0C-4FCF-9D71-B4CC064FE93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sz="1000" dirty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187901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https://www.youtube.com/watch?v=u4QH35MLKbo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5148064" y="1090836"/>
            <a:ext cx="310373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Unique Art </a:t>
            </a:r>
          </a:p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from Everyday Objects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>
                <a:solidFill>
                  <a:prstClr val="black"/>
                </a:solidFill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solidFill>
                <a:prstClr val="black"/>
              </a:solidFill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is Mona Lisa made of in the video?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Which object do you want to try making an artwork with?</a:t>
            </a:r>
          </a:p>
        </p:txBody>
      </p:sp>
      <p:pic>
        <p:nvPicPr>
          <p:cNvPr id="27" name="그림 26" descr="2016-09-15 14;55;56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4091" y="1163299"/>
            <a:ext cx="3960000" cy="5228328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" y="450476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is made of toasts.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29685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want to carve watermelon.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187901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0034" y="5286388"/>
            <a:ext cx="3423894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ko-KR" alt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Cubist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paintings</a:t>
            </a:r>
            <a:endParaRPr lang="ko-KR" altLang="en-US" sz="15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8751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5585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00192" y="6505599"/>
            <a:ext cx="28438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>
                <a:solidFill>
                  <a:srgbClr val="273C2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13 </a:t>
            </a:r>
            <a:r>
              <a:rPr lang="en-US" altLang="ko-KR" sz="1400" dirty="0">
                <a:solidFill>
                  <a:srgbClr val="273C2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Anything Can Be Art</a:t>
            </a:r>
            <a:endParaRPr lang="ko-KR" altLang="en-US" sz="1400" dirty="0">
              <a:solidFill>
                <a:srgbClr val="273C24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2049146" y="1102021"/>
            <a:ext cx="50032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Pablo Picasso Biography for Kids</a:t>
            </a:r>
            <a:endParaRPr lang="ko-KR" altLang="en-US" sz="2000" b="1" dirty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http://mrnussbaum.com/pablo-picasso/</a:t>
            </a:r>
            <a:endParaRPr lang="en-US" altLang="ko-KR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1491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Say T (True) or F (False) </a:t>
            </a:r>
          </a:p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Pablo Picasso completed his first painting when he was nine.</a:t>
            </a:r>
          </a:p>
          <a:p>
            <a:pPr marL="342900" indent="-342900"/>
            <a:endParaRPr lang="en-US" altLang="ko-KR" sz="8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Picasso became famous in Barcelona with Leo and Gertrude Stein’s help.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Cubism was created by Picasso and Georges Braque.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Picasso produced around 1,885 sculptures. 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Picasso devoted himself only to drawing pictures.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sp>
        <p:nvSpPr>
          <p:cNvPr id="24" name="TextBox 23"/>
          <p:cNvSpPr txBox="1"/>
          <p:nvPr/>
        </p:nvSpPr>
        <p:spPr>
          <a:xfrm>
            <a:off x="8316416" y="2758350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16416" y="3601343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316416" y="4280541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316416" y="4952457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316416" y="5611818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pic>
        <p:nvPicPr>
          <p:cNvPr id="30" name="그림 29" descr="shutterstock_15916576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89643" y="3717032"/>
            <a:ext cx="1620000" cy="1198800"/>
          </a:xfrm>
          <a:prstGeom prst="rect">
            <a:avLst/>
          </a:prstGeom>
        </p:spPr>
      </p:pic>
      <p:pic>
        <p:nvPicPr>
          <p:cNvPr id="31" name="그림 30" descr="shutterstock_49171207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99592" y="3595594"/>
            <a:ext cx="1080000" cy="14737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27" grpId="0"/>
      <p:bldP spid="28" grpId="0"/>
      <p:bldP spid="29" grpId="0"/>
    </p:bldLst>
  </p:timing>
</p:sld>
</file>

<file path=ppt/theme/theme1.xml><?xml version="1.0" encoding="utf-8"?>
<a:theme xmlns:a="http://schemas.openxmlformats.org/drawingml/2006/main" name="12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148</Words>
  <Application>Microsoft Office PowerPoint</Application>
  <PresentationFormat>화면 슬라이드 쇼(4:3)</PresentationFormat>
  <Paragraphs>36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12_Office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PHS</dc:creator>
  <cp:lastModifiedBy>PHS</cp:lastModifiedBy>
  <cp:revision>3</cp:revision>
  <dcterms:created xsi:type="dcterms:W3CDTF">2016-11-16T02:12:59Z</dcterms:created>
  <dcterms:modified xsi:type="dcterms:W3CDTF">2016-11-18T02:37:08Z</dcterms:modified>
</cp:coreProperties>
</file>