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119" autoAdjust="0"/>
  </p:normalViewPr>
  <p:slideViewPr>
    <p:cSldViewPr>
      <p:cViewPr varScale="1">
        <p:scale>
          <a:sx n="72" d="100"/>
          <a:sy n="72" d="100"/>
        </p:scale>
        <p:origin x="-18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F0F09-FC43-4ECE-90D2-635E7D90C78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6268C-33D9-400D-B244-FC8095C096E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https://www.youtube.com/watch?v=8FGLOA8CGnE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860032" y="1083008"/>
            <a:ext cx="381642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9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to correctly communicate using gestures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it mean when you shake your head side to side in Bulgaria?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gesture do you use when you say “great”?</a:t>
            </a:r>
          </a:p>
        </p:txBody>
      </p:sp>
      <p:pic>
        <p:nvPicPr>
          <p:cNvPr id="24" name="그림 23" descr="2016-09-15 14;32;0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091" y="1185601"/>
            <a:ext cx="3960000" cy="513204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50476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means, “Yes.”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44086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use the thumbs-up gesture.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Two thumbs-up and okay gesture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4793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7960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08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Sorry, </a:t>
            </a:r>
            <a:r>
              <a:rPr lang="en-US" altLang="ko-KR" sz="1400" dirty="0" err="1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Yia-Yia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!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785918" y="1095302"/>
            <a:ext cx="5788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Hand gestures from around the world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http://www.thisisinsider.com/hand-gestures-around-the-world-2016-8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473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percentage of non-verbal communication?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meaning of poking a finger in your cheek in Italy?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gesture do </a:t>
            </a:r>
            <a:r>
              <a:rPr lang="en-US" altLang="ko-KR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Nepalis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use for formal greeting?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it mean when you put the back of your hand outward in Mexico?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When you keep your index and middle fingers crossed in USA, what do you mean?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4098" name="Picture 2" descr="C:\Users\PARK\Desktop\이퓨처\B5\B5_Pictures\Unit 08\shutterstock_363361772.jpg"/>
          <p:cNvPicPr>
            <a:picLocks noChangeAspect="1" noChangeArrowheads="1"/>
          </p:cNvPicPr>
          <p:nvPr/>
        </p:nvPicPr>
        <p:blipFill>
          <a:blip r:embed="rId6" cstate="print"/>
          <a:srcRect l="20914" r="8484" b="11426"/>
          <a:stretch>
            <a:fillRect/>
          </a:stretch>
        </p:blipFill>
        <p:spPr bwMode="auto">
          <a:xfrm>
            <a:off x="766693" y="3632391"/>
            <a:ext cx="1368152" cy="1423393"/>
          </a:xfrm>
          <a:prstGeom prst="rect">
            <a:avLst/>
          </a:prstGeom>
          <a:noFill/>
        </p:spPr>
      </p:pic>
      <p:pic>
        <p:nvPicPr>
          <p:cNvPr id="4099" name="Picture 3" descr="C:\Users\PARK\Desktop\이퓨처\B5\B5_Pictures\Unit 08\shutterstock_48120968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19424" y="3645024"/>
            <a:ext cx="1579492" cy="138893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takes up 93% of communication.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20862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means delicious.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86104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press both hands together before their chest.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58112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means, “Thank you.”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51287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means, “Good luck.”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198</Words>
  <Application>Microsoft Office PowerPoint</Application>
  <PresentationFormat>화면 슬라이드 쇼(4:3)</PresentationFormat>
  <Paragraphs>34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7_Office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3</cp:revision>
  <dcterms:created xsi:type="dcterms:W3CDTF">2016-11-16T01:26:47Z</dcterms:created>
  <dcterms:modified xsi:type="dcterms:W3CDTF">2016-11-16T02:32:30Z</dcterms:modified>
</cp:coreProperties>
</file>