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284" autoAdjust="0"/>
  </p:normalViewPr>
  <p:slideViewPr>
    <p:cSldViewPr>
      <p:cViewPr varScale="1">
        <p:scale>
          <a:sx n="79" d="100"/>
          <a:sy n="79" d="100"/>
        </p:scale>
        <p:origin x="-161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D698A6-4B8F-46E5-9285-EA34F6B26C79}" type="datetimeFigureOut">
              <a:rPr lang="ko-KR" altLang="en-US" smtClean="0"/>
              <a:pPr/>
              <a:t>2016-11-16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F17EA9-49EF-417B-8DC8-366D03FDC4D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sz="1000" dirty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1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2</a:t>
            </a:fld>
            <a:endParaRPr lang="ko-KR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187901">
              <a:alpha val="8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https://www.youtube.com/watch?v=w9Oo3TGrTZA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4875214" y="1273718"/>
            <a:ext cx="37529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How Much Paint Should I Buy?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>
                <a:solidFill>
                  <a:prstClr val="black"/>
                </a:solidFill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solidFill>
                <a:prstClr val="black"/>
              </a:solidFill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How many feet does one gallon of paint cover?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color would you choose to paint your room?</a:t>
            </a:r>
          </a:p>
        </p:txBody>
      </p:sp>
      <p:pic>
        <p:nvPicPr>
          <p:cNvPr id="24" name="그림 23" descr="2016-09-15 14;31;25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5704" y="1169348"/>
            <a:ext cx="3982279" cy="5184000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" y="443711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covers 400 square feet of wall.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29685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would love to paint my room in sky blue.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187901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410445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altLang="ko-KR" sz="15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Decimal points</a:t>
            </a:r>
            <a:endParaRPr lang="ko-KR" altLang="en-US" sz="1500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042" y="3591082"/>
            <a:ext cx="1714512" cy="1500198"/>
          </a:xfrm>
          <a:prstGeom prst="roundRect">
            <a:avLst>
              <a:gd name="adj" fmla="val 6376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55776" y="3591082"/>
            <a:ext cx="1714512" cy="1500198"/>
          </a:xfrm>
          <a:prstGeom prst="roundRect">
            <a:avLst>
              <a:gd name="adj" fmla="val 5585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300192" y="6505599"/>
            <a:ext cx="28438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>
                <a:solidFill>
                  <a:srgbClr val="273C2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04 </a:t>
            </a:r>
            <a:r>
              <a:rPr lang="en-US" altLang="ko-KR" sz="1400" dirty="0">
                <a:solidFill>
                  <a:srgbClr val="273C2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How Much Paint?</a:t>
            </a:r>
            <a:endParaRPr lang="ko-KR" altLang="en-US" sz="1400" dirty="0">
              <a:solidFill>
                <a:srgbClr val="273C24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2036446" y="1114721"/>
            <a:ext cx="50032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Multiplying and Dividing Decimals</a:t>
            </a:r>
            <a:endParaRPr lang="ko-KR" altLang="en-US" sz="2000" b="1" dirty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397138"/>
            <a:ext cx="36724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http://www.ducksters.com/kidsmath/multiplying_and_dividing_decimals.php</a:t>
            </a:r>
            <a:endParaRPr lang="en-US" altLang="ko-KR" sz="16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0" name="순서도: 처리 49"/>
          <p:cNvSpPr/>
          <p:nvPr/>
        </p:nvSpPr>
        <p:spPr>
          <a:xfrm>
            <a:off x="4860032" y="2420888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4738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Answer the questions below</a:t>
            </a:r>
          </a:p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according to the article.</a:t>
            </a:r>
          </a:p>
        </p:txBody>
      </p:sp>
      <p:grpSp>
        <p:nvGrpSpPr>
          <p:cNvPr id="2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492896"/>
            <a:ext cx="3600400" cy="386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5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Which one is the divisor in 9.24</a:t>
            </a:r>
            <a:r>
              <a:rPr lang="en-US" altLang="ko-KR" sz="1500" dirty="0">
                <a:solidFill>
                  <a:prstClr val="black"/>
                </a:solidFill>
              </a:rPr>
              <a:t> ÷ </a:t>
            </a:r>
            <a:r>
              <a:rPr lang="en-US" altLang="ko-KR" sz="15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7.008?  </a:t>
            </a:r>
          </a:p>
          <a:p>
            <a:pPr marL="342900" indent="-342900"/>
            <a:endParaRPr lang="en-US" altLang="ko-KR" sz="8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5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is a whole number, which is changed from a decimal number, 7.008?</a:t>
            </a:r>
            <a:endParaRPr lang="en-US" altLang="ko-KR" sz="15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5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How many places do you need to move the decimal point of the dividend, 9.24?</a:t>
            </a:r>
            <a:endParaRPr lang="en-US" altLang="ko-KR" sz="15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5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How many zeros do you need to add when you move the decimal point of 9.24? </a:t>
            </a:r>
            <a:endParaRPr lang="en-US" altLang="ko-KR" sz="15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5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is the answer? </a:t>
            </a:r>
            <a:r>
              <a:rPr lang="en-US" altLang="ko-KR" sz="10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(Leave 2 places from the decimal point to the right.)</a:t>
            </a:r>
          </a:p>
        </p:txBody>
      </p:sp>
      <p:grpSp>
        <p:nvGrpSpPr>
          <p:cNvPr id="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pic>
        <p:nvPicPr>
          <p:cNvPr id="2050" name="Picture 2" descr="C:\Users\PARK\Desktop\이퓨처\B5\B5_Pictures\Unit 04\shutterstock_33685044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71736" y="3714752"/>
            <a:ext cx="1643075" cy="1308097"/>
          </a:xfrm>
          <a:prstGeom prst="rect">
            <a:avLst/>
          </a:prstGeom>
          <a:noFill/>
        </p:spPr>
      </p:pic>
      <p:pic>
        <p:nvPicPr>
          <p:cNvPr id="2051" name="Picture 3" descr="C:\Users\PARK\Desktop\이퓨처\B5\B5_Pictures\Unit 04\shutterstock_43012132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2910" y="3643314"/>
            <a:ext cx="1571636" cy="1390645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0" y="256490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7.008 is the divisor.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0" y="3152581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You move the decimal point to the right, so that it is 7008.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0" y="4072716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You need three places like the divisor 7.008.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" y="4941168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You need a zero: 9240.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0" y="580526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is 1.32.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6" grpId="0" animBg="1"/>
      <p:bldP spid="27" grpId="0" animBg="1"/>
      <p:bldP spid="28" grpId="0" animBg="1"/>
    </p:bldLst>
  </p:timing>
</p:sld>
</file>

<file path=ppt/theme/theme1.xml><?xml version="1.0" encoding="utf-8"?>
<a:theme xmlns:a="http://schemas.openxmlformats.org/drawingml/2006/main" name="3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213</Words>
  <Application>Microsoft Office PowerPoint</Application>
  <PresentationFormat>화면 슬라이드 쇼(4:3)</PresentationFormat>
  <Paragraphs>35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3_Office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PHS</dc:creator>
  <cp:lastModifiedBy>PHS</cp:lastModifiedBy>
  <cp:revision>3</cp:revision>
  <dcterms:created xsi:type="dcterms:W3CDTF">2016-11-16T01:24:28Z</dcterms:created>
  <dcterms:modified xsi:type="dcterms:W3CDTF">2016-11-16T04:11:16Z</dcterms:modified>
</cp:coreProperties>
</file>