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299" autoAdjust="0"/>
  </p:normalViewPr>
  <p:slideViewPr>
    <p:cSldViewPr>
      <p:cViewPr varScale="1">
        <p:scale>
          <a:sx n="67" d="100"/>
          <a:sy n="67" d="100"/>
        </p:scale>
        <p:origin x="-19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11DF1-15A6-4BAB-9F1F-4338BEE1951A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29D6C-BD14-4150-8A6B-EAF6FAC4F6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57752" y="2643182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https://www.youtube.com/watch?v=-pgZtzDj_7o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780127" y="1242940"/>
            <a:ext cx="19351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Lion King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kind of performance is it?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Have you seen any musicals before? Where did you see them?</a:t>
            </a:r>
          </a:p>
        </p:txBody>
      </p:sp>
      <p:pic>
        <p:nvPicPr>
          <p:cNvPr id="24" name="그림 23" descr="2016-09-15 14;31;1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296" y="1166192"/>
            <a:ext cx="3960000" cy="514312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a musical, “The Lion King.”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9685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Yes, I have seen several. I saw them at art centers.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5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Times Square and The Great White Way  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6376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02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Great White Way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857356" y="1127421"/>
            <a:ext cx="5574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Best New York Broadway Shows for Kids</a:t>
            </a:r>
            <a:endParaRPr lang="ko-KR" altLang="en-US" sz="20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http://broadway.showtickets.com/articles/kid-friendly-broadway-shows/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688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Answer the questions below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are four recommended shows for kids?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What’s the best age to watch Aladdin?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What’s the name of the main character of The Lion King?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Why will kids like the show, Matilda?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is the musical that includes songs, “Let It Go” and “Do You Want to Build a Snowman”?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5\B5_Pictures\Unit 02\DSC016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85" y="3631439"/>
            <a:ext cx="1643074" cy="1428759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5\B5_Pictures\Unit 02\DSC009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19424" y="3631439"/>
            <a:ext cx="1571636" cy="1428760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395536" y="6189054"/>
            <a:ext cx="165618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0" y="2492896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Aladdin, The Lion King, Matilda, and Frozen are recommended.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3212976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 over 6 are recommended to watch it.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861048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His name is </a:t>
            </a:r>
            <a:r>
              <a:rPr lang="en-US" altLang="ko-KR" sz="13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Simba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509120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Because most actors and actresses are children like audience.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29200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 is </a:t>
            </a:r>
            <a:r>
              <a:rPr lang="en-US" altLang="ko-KR" sz="1300" b="1" i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Frozen</a:t>
            </a:r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209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4</cp:revision>
  <dcterms:created xsi:type="dcterms:W3CDTF">2016-11-16T01:23:49Z</dcterms:created>
  <dcterms:modified xsi:type="dcterms:W3CDTF">2016-11-16T02:19:32Z</dcterms:modified>
</cp:coreProperties>
</file>