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985" autoAdjust="0"/>
  </p:normalViewPr>
  <p:slideViewPr>
    <p:cSldViewPr>
      <p:cViewPr varScale="1">
        <p:scale>
          <a:sx n="69" d="100"/>
          <a:sy n="69" d="100"/>
        </p:scale>
        <p:origin x="-19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5A920-D01C-4F73-9CEC-E4001E2B21F3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E742E-FF3B-451F-B5CD-CC71ED48AEE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https://www.youtube.com/watch?v=X235vpOToVU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6080377" y="1242940"/>
            <a:ext cx="14205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Versailles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built the Palace of Versailles?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part of the palace do you like the best?</a:t>
            </a:r>
          </a:p>
        </p:txBody>
      </p:sp>
      <p:pic>
        <p:nvPicPr>
          <p:cNvPr id="24" name="그림 23" descr="2016-09-15 14;31;5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5242" y="1196752"/>
            <a:ext cx="3960000" cy="514105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king Louis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XⅢ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built it as his hunting lodge, and his son Louis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XⅣ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inherited and expanded it.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48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the hall of mirrors the best.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24733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Palace Versailles and the statue of Louis </a:t>
            </a:r>
            <a:r>
              <a:rPr lang="en-US" altLang="ko-KR" sz="1500" dirty="0" err="1">
                <a:solidFill>
                  <a:prstClr val="black"/>
                </a:solidFill>
                <a:cs typeface="Tahoma" pitchFamily="34" charset="0"/>
              </a:rPr>
              <a:t>ⅩⅣ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321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07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Sun King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5656" y="111472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Palace of Versailles Facts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http://www.softschools.com/facts/europe/palace_of_versailles_facts/2366/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There are over 700 rooms and 3,000 fireplaces in the Palace of Versailles.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French government lasted for over 100 years in the palace.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All the artworks have been moved to the Louvre. 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common people of France back then were so proud of the palace. </a:t>
            </a:r>
            <a:endParaRPr lang="en-US" altLang="ko-KR" sz="15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Some parts of the palace were destroyed during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</a:t>
            </a:r>
            <a:r>
              <a:rPr lang="en-US" altLang="ko-KR" sz="1600" dirty="0" err="1">
                <a:solidFill>
                  <a:prstClr val="black"/>
                </a:solidFill>
                <a:cs typeface="Tahoma" pitchFamily="34" charset="0"/>
              </a:rPr>
              <a:t>Ⅱ</a:t>
            </a:r>
            <a:r>
              <a:rPr lang="en-US" altLang="ko-KR" sz="1600" dirty="0">
                <a:solidFill>
                  <a:prstClr val="black"/>
                </a:solidFill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but restored later.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3074" name="Picture 2" descr="C:\Users\PARK\Desktop\이퓨처\B5\B5_Pictures\Unit 07\shutterstock_100615684.jpg"/>
          <p:cNvPicPr>
            <a:picLocks noChangeAspect="1" noChangeArrowheads="1"/>
          </p:cNvPicPr>
          <p:nvPr/>
        </p:nvPicPr>
        <p:blipFill>
          <a:blip r:embed="rId6" cstate="print"/>
          <a:srcRect l="18433"/>
          <a:stretch>
            <a:fillRect/>
          </a:stretch>
        </p:blipFill>
        <p:spPr bwMode="auto">
          <a:xfrm>
            <a:off x="2652292" y="3643314"/>
            <a:ext cx="1515018" cy="1390645"/>
          </a:xfrm>
          <a:prstGeom prst="rect">
            <a:avLst/>
          </a:prstGeom>
          <a:noFill/>
        </p:spPr>
      </p:pic>
      <p:pic>
        <p:nvPicPr>
          <p:cNvPr id="3075" name="Picture 3" descr="C:\Users\PARK\Desktop\이퓨처\B5\B5_Pictures\Unit 07\shutterstock_685747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1035" y="3643314"/>
            <a:ext cx="1571636" cy="1398583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96181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60989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31338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7804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0526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6_Office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2016-11-16T01:26:28Z</dcterms:created>
  <dcterms:modified xsi:type="dcterms:W3CDTF">2016-11-16T04:12:30Z</dcterms:modified>
</cp:coreProperties>
</file>