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896" autoAdjust="0"/>
  </p:normalViewPr>
  <p:slideViewPr>
    <p:cSldViewPr>
      <p:cViewPr varScale="1">
        <p:scale>
          <a:sx n="67" d="100"/>
          <a:sy n="67" d="100"/>
        </p:scale>
        <p:origin x="-19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5A367-E684-45A6-9FDD-56505ACF9028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0B880-1A33-4E32-A3B1-9C72C55A1F8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https://www.youtube.com/watch?v=GvkrC4HSLkM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971477" y="1242940"/>
            <a:ext cx="16161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Moon Song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shape of the moon when the earth is between the sun and the moon?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shape of the moon do you like?</a:t>
            </a:r>
          </a:p>
        </p:txBody>
      </p:sp>
      <p:pic>
        <p:nvPicPr>
          <p:cNvPr id="24" name="그림 23" descr="2016-09-15 14;32;1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6393" y="1185601"/>
            <a:ext cx="3960000" cy="515285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the full moon.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4408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like the crescent moon.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Moon phases with the Sun and the Earth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4002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09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Soccer Ball Moon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857356" y="1102021"/>
            <a:ext cx="5502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Moon</a:t>
            </a:r>
            <a:r>
              <a:rPr lang="en-US" altLang="ko-KR" sz="500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</a:t>
            </a:r>
            <a:r>
              <a:rPr lang="en-US" altLang="ko-KR" sz="800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It Shines During Night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http://easyscienceforkids.com/all-about-our-moon/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57271"/>
            <a:ext cx="36004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Craters on the moon have been created by clashes with meteors.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moon gets so cold when the sun is shining because it doesn’t have an atmosphere.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moon doesn’t rotate itself.</a:t>
            </a:r>
            <a:endParaRPr lang="en-US" altLang="ko-KR" sz="1000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 the moon orbits the Earth, we can see different shapes of it.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moon affects the seasons and weather of the Earth.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5122" name="Picture 2" descr="C:\Users\PARK\Desktop\이퓨처\B5\B5_Pictures\Unit 09\shutterstock_116226724.jpg"/>
          <p:cNvPicPr>
            <a:picLocks noChangeAspect="1" noChangeArrowheads="1"/>
          </p:cNvPicPr>
          <p:nvPr/>
        </p:nvPicPr>
        <p:blipFill>
          <a:blip r:embed="rId6" cstate="print"/>
          <a:srcRect t="-1823"/>
          <a:stretch>
            <a:fillRect/>
          </a:stretch>
        </p:blipFill>
        <p:spPr bwMode="auto">
          <a:xfrm>
            <a:off x="719275" y="3600449"/>
            <a:ext cx="1404453" cy="1475209"/>
          </a:xfrm>
          <a:prstGeom prst="rect">
            <a:avLst/>
          </a:prstGeom>
          <a:noFill/>
        </p:spPr>
      </p:pic>
      <p:pic>
        <p:nvPicPr>
          <p:cNvPr id="1026" name="Picture 2" descr="C:\Users\PARK\Desktop\이퓨처\B5\B5_Pictures\Unit 09\shutterstock_716057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88501" y="3619499"/>
            <a:ext cx="1643074" cy="142876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745795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696755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329971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5085184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914147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8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174</Words>
  <Application>Microsoft Office PowerPoint</Application>
  <PresentationFormat>화면 슬라이드 쇼(4:3)</PresentationFormat>
  <Paragraphs>38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8_Office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2016-11-16T01:27:02Z</dcterms:created>
  <dcterms:modified xsi:type="dcterms:W3CDTF">2016-11-16T02:34:40Z</dcterms:modified>
</cp:coreProperties>
</file>