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27" autoAdjust="0"/>
  </p:normalViewPr>
  <p:slideViewPr>
    <p:cSldViewPr>
      <p:cViewPr varScale="1">
        <p:scale>
          <a:sx n="71" d="100"/>
          <a:sy n="71" d="100"/>
        </p:scale>
        <p:origin x="-18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0E866-2E5D-44FA-93D6-221D2583AB96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E0FE3-4548-4B1E-82C7-952ABB93760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https://www.youtube.com/watch?v=tYCbZYEIqKQ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429256" y="1285860"/>
            <a:ext cx="2834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Painting Restoration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an art restorer do?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think of the painting after it is cleaned?</a:t>
            </a:r>
          </a:p>
        </p:txBody>
      </p:sp>
      <p:pic>
        <p:nvPicPr>
          <p:cNvPr id="24" name="그림 23" descr="2016-09-15 14;04;2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209452"/>
            <a:ext cx="3960000" cy="508062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or she tries to help the old artworks have their original colors back.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48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looks like a painting drawn lately.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Art restorers working on artworks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48064" y="6505599"/>
            <a:ext cx="3995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13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Uncovering and Saving the Past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https://www.thebalance.com/career-profile-of-fine-art-restorer-1296125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 art restorer cleans and conserves art work for the future.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University education is required to become an art restorer.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Many students become an apprentice to a master restorer.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Different skills are needed for different projects.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 find art restorers only in museums and galleries.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13\shutterstock_5172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619564"/>
            <a:ext cx="1428760" cy="1428760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4\B4 Pictures\Unit 13\shutterstock_3165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38549" y="3595813"/>
            <a:ext cx="1321969" cy="1477495"/>
          </a:xfrm>
          <a:prstGeom prst="rect">
            <a:avLst/>
          </a:prstGeom>
          <a:noFill/>
        </p:spPr>
      </p:pic>
      <p:sp>
        <p:nvSpPr>
          <p:cNvPr id="24" name="직사각형 23"/>
          <p:cNvSpPr/>
          <p:nvPr/>
        </p:nvSpPr>
        <p:spPr>
          <a:xfrm>
            <a:off x="2357422" y="1117584"/>
            <a:ext cx="45528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Career Profile of Fine Art Restorer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16416" y="2780928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16416" y="353788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32997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519406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605816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1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162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12_Office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2016-11-16T00:12:06Z</dcterms:created>
  <dcterms:modified xsi:type="dcterms:W3CDTF">2016-11-16T00:51:32Z</dcterms:modified>
</cp:coreProperties>
</file>