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A512D0-DC68-4FCA-98EB-565660E72E19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7A73EA-EF6E-47E8-BA27-AE1796A6BBE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https://www.youtube.com/watch?v=WvLspPgC1EU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008732" y="1285860"/>
            <a:ext cx="3563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does a Telescope Work?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are two different kinds of telescopes?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would you like to see through a telescope?</a:t>
            </a:r>
          </a:p>
        </p:txBody>
      </p:sp>
      <p:pic>
        <p:nvPicPr>
          <p:cNvPr id="24" name="그림 23" descr="2016-09-15 14;04;15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144" y="1184052"/>
            <a:ext cx="3960000" cy="5157047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43711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One is refracting telescopes, and the other is reflecting ones.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968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would like to see a dwarf planet, Pluto.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microscope to see bacteria 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716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5585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0192" y="6505599"/>
            <a:ext cx="28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12 </a:t>
            </a:r>
            <a:r>
              <a:rPr lang="en-US" altLang="ko-KR" sz="14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Now I See the Stars!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http://easyscienceforkids.com/things-you-cant-see-microscopic-life/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616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can you know the fact that germs, viruses, and bacteria cause illnesses?</a:t>
            </a:r>
          </a:p>
          <a:p>
            <a:pPr marL="342900" indent="-342900"/>
            <a:r>
              <a:rPr lang="en-US" altLang="ko-KR" sz="800" b="1" dirty="0">
                <a:solidFill>
                  <a:prstClr val="black"/>
                </a:solidFill>
                <a:latin typeface="Univers LT Std 45 Light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Who found out bacteria?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kind of microscope can you use at home?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many times can a light microscope magnify things?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called a picture of a thing that you can see through a microscope?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1026" name="Picture 2" descr="C:\Users\PARK\Desktop\이퓨처\B4\B4 Pictures\Unit 12\shutterstock_26292077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31299" y="3643314"/>
            <a:ext cx="1571636" cy="1395408"/>
          </a:xfrm>
          <a:prstGeom prst="rect">
            <a:avLst/>
          </a:prstGeom>
          <a:noFill/>
        </p:spPr>
      </p:pic>
      <p:pic>
        <p:nvPicPr>
          <p:cNvPr id="1027" name="Picture 3" descr="C:\Users\PARK\Desktop\이퓨처\B4\B4 Pictures\Unit 12\shutterstock_37781042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7224" y="3643314"/>
            <a:ext cx="1143008" cy="1404926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2214546" y="1142984"/>
            <a:ext cx="48526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Things You Cannot See: Microscopic Life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25649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Microscopes can help us to know the fact.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0" y="3321105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Antony van Leeuwenhoek did it by examining his own teeth.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40050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can use a compound microscope.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" y="4605374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can magnify 1,000 times larger than the actual sizes of things.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537321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a micrograph.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1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209</Words>
  <Application>Microsoft Office PowerPoint</Application>
  <PresentationFormat>화면 슬라이드 쇼(4:3)</PresentationFormat>
  <Paragraphs>36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11_Office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3</cp:revision>
  <dcterms:created xsi:type="dcterms:W3CDTF">2016-11-16T00:11:48Z</dcterms:created>
  <dcterms:modified xsi:type="dcterms:W3CDTF">2016-11-16T00:49:09Z</dcterms:modified>
</cp:coreProperties>
</file>