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403" autoAdjust="0"/>
  </p:normalViewPr>
  <p:slideViewPr>
    <p:cSldViewPr>
      <p:cViewPr varScale="1">
        <p:scale>
          <a:sx n="66" d="100"/>
          <a:sy n="66" d="100"/>
        </p:scale>
        <p:origin x="-20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1FB57F-1B60-47F3-BE21-4E40AAB67319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B0CE53-7D43-4539-920F-6569D48910F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https://www.youtube.com/watch?v=z2VqFcNiOQw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526094" y="1273718"/>
            <a:ext cx="25987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Before a Hurricane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25237"/>
            <a:ext cx="36004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should you include in a supply kit before a hurricane?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kind of a natural disaster should you be prepared for in your country?</a:t>
            </a:r>
          </a:p>
        </p:txBody>
      </p:sp>
      <p:pic>
        <p:nvPicPr>
          <p:cNvPr id="24" name="그림 23" descr="2016-09-15 14;04;49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4844" y="1196752"/>
            <a:ext cx="3960000" cy="511615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need to put foods, medicine, keys, cash, and extras in the box.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312821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 might need to be prepared for floods and earthquakes.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disaster supply kit and a first-aid kit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7960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16 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Coastal Safety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https://www.wunderground.com/prepare/disaster-supply-kit?mr=1</a:t>
            </a:r>
            <a:r>
              <a:rPr lang="ko-KR" alt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09771"/>
            <a:ext cx="3600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should you prepare in advance before a natural disaster?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much food, water, and other essentials do you need to survive a disaster?</a:t>
            </a:r>
            <a:endParaRPr lang="en-US" altLang="ko-KR" sz="16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should be included in a kit for canned food?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many warm blankets do you need for cold weather?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kinds of items do you need to prepare for your pets?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4\B4 Pictures\Unit 16\shutterstock_4263233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3643314"/>
            <a:ext cx="1500198" cy="1390645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4\B4 Pictures\Unit 16\shutterstock_10144105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3643314"/>
            <a:ext cx="1571636" cy="1390645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3160406" y="1130284"/>
            <a:ext cx="26260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Disaster Supply Kit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249289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disaster supply kit is needed before an emergency.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3212976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need them as much as you can last for at least 3 days.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414908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should include a can opener.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94116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need a blanket per person.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661248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should include medical records, medications, food, and so 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228</Words>
  <Application>Microsoft Office PowerPoint</Application>
  <PresentationFormat>화면 슬라이드 쇼(4:3)</PresentationFormat>
  <Paragraphs>38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2016-11-16T00:12:48Z</dcterms:created>
  <dcterms:modified xsi:type="dcterms:W3CDTF">2016-11-16T00:59:27Z</dcterms:modified>
</cp:coreProperties>
</file>