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36" autoAdjust="0"/>
  </p:normalViewPr>
  <p:slideViewPr>
    <p:cSldViewPr>
      <p:cViewPr varScale="1">
        <p:scale>
          <a:sx n="69" d="100"/>
          <a:sy n="69" d="100"/>
        </p:scale>
        <p:origin x="-19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CA2F6-8EED-4DD3-9273-57667E2057E3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81E55-1CC1-4F6C-A0D4-E7D36630EEE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https://www.youtube.com/watch?v=NWoYIMK1oFc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78089" y="1285860"/>
            <a:ext cx="38186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Difference Between Map and Globe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a globe shaped like?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do you use more often?</a:t>
            </a:r>
          </a:p>
        </p:txBody>
      </p:sp>
      <p:pic>
        <p:nvPicPr>
          <p:cNvPr id="27" name="그림 26" descr="2016-11-07 13;21;0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584" y="1184052"/>
            <a:ext cx="3960000" cy="512307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shaped like our planet, the Earth.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use a map more than a globe.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286388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map and a globe of the world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06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Round or Flat? 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https://www.quora.com/How-are-maps-and-globes-similar-to-each-other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shows everything on Earth, a map or a globe?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called the study of making maps?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shape of the Earth?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cannot a map show distances precisely?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can be folded?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4\B4 Pictures\Unit 06\shutterstock_167789327.jpg"/>
          <p:cNvPicPr>
            <a:picLocks noChangeAspect="1" noChangeArrowheads="1"/>
          </p:cNvPicPr>
          <p:nvPr/>
        </p:nvPicPr>
        <p:blipFill>
          <a:blip r:embed="rId6" cstate="print"/>
          <a:srcRect l="22974" r="24227"/>
          <a:stretch>
            <a:fillRect/>
          </a:stretch>
        </p:blipFill>
        <p:spPr bwMode="auto">
          <a:xfrm>
            <a:off x="2891308" y="3609399"/>
            <a:ext cx="1008112" cy="1454739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4\B4 Pictures\Unit 06\shutterstock_42793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310" y="3645024"/>
            <a:ext cx="1584176" cy="1379337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1785918" y="1130842"/>
            <a:ext cx="5756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are maps and globes similar to each other?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Both of them cannot represent the Earth just as it is.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28498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called cartography.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14472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almost looks like a sphere.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251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it is flat, distorting exact distances.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172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Not a globe but a map can be folded.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5_Office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2016-11-16T00:10:01Z</dcterms:created>
  <dcterms:modified xsi:type="dcterms:W3CDTF">2016-11-16T00:33:13Z</dcterms:modified>
</cp:coreProperties>
</file>