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2687" autoAdjust="0"/>
  </p:normalViewPr>
  <p:slideViewPr>
    <p:cSldViewPr>
      <p:cViewPr varScale="1">
        <p:scale>
          <a:sx n="69" d="100"/>
          <a:sy n="69" d="100"/>
        </p:scale>
        <p:origin x="-19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88A6DE-3242-450F-A4A7-9A958C76001B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256F4E-D4FB-443D-8DB4-40D96075B66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sz="1000" dirty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57752" y="1071546"/>
            <a:ext cx="3816424" cy="792088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https://www.youtube.com/watch?v=kVXyi2PAqTk</a:t>
            </a:r>
            <a:r>
              <a:rPr lang="ko-KR" altLang="en-US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en-GB" altLang="ko-KR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4416457" y="1304496"/>
            <a:ext cx="478631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Day, Night, and the Earth’s Rotation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>
                <a:solidFill>
                  <a:prstClr val="black"/>
                </a:solidFill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solidFill>
                <a:prstClr val="black"/>
              </a:solidFill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does the lamp represent?</a:t>
            </a:r>
            <a:endParaRPr lang="en-US" altLang="ko-KR" sz="1000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Which country has a night when your country is in the daytime?</a:t>
            </a:r>
            <a:endParaRPr lang="en-US" altLang="ko-KR" sz="1000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4" name="그림 23" descr="2016-09-15 14;03;23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4844" y="1192560"/>
            <a:ext cx="3960000" cy="5130000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" y="450476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represents the Sun.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240813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New York in the US and the UK have a night when my country is at daytime.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Cycle of the seasons</a:t>
            </a:r>
            <a:endParaRPr lang="ko-KR" altLang="en-US" sz="15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8032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8751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00192" y="6505599"/>
            <a:ext cx="2843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09 </a:t>
            </a:r>
            <a:r>
              <a:rPr lang="en-US" altLang="ko-KR" sz="1400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 the World Turns</a:t>
            </a:r>
            <a:endParaRPr lang="ko-KR" altLang="en-US" sz="14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09013"/>
            <a:ext cx="36724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http://www.kidsgeo.com/geography-for-kids/0019-the-revolution-of-the-earth.php</a:t>
            </a:r>
            <a:r>
              <a:rPr lang="ko-KR" altLang="en-US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en-US" altLang="ko-KR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1491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Say T (True) or F (False) </a:t>
            </a:r>
          </a:p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55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axis of the Earth is largely tilted. </a:t>
            </a:r>
          </a:p>
          <a:p>
            <a:pPr marL="342900" indent="-342900"/>
            <a:endParaRPr lang="en-US" altLang="ko-KR" sz="8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55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All parts of the Earth get the same amount of sunlight.</a:t>
            </a:r>
            <a:endParaRPr lang="en-US" altLang="ko-KR" sz="1550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55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When the bottom half of the Earth is tilted towards the Sun, it gets warm.</a:t>
            </a:r>
            <a:endParaRPr lang="en-US" altLang="ko-KR" sz="155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55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is winter in the Northern Hemisphere while it’s summer in the Southern Hemisphere.</a:t>
            </a:r>
            <a:endParaRPr lang="en-US" altLang="ko-KR" sz="155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angle of the Earth’s axis changes as the Earth orbits the Sun.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pic>
        <p:nvPicPr>
          <p:cNvPr id="2050" name="Picture 2" descr="C:\Users\PARK\Desktop\이퓨처\B4\B4 Pictures\Unit 09\shutterstock_13195378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64167" y="3643314"/>
            <a:ext cx="1500198" cy="1428760"/>
          </a:xfrm>
          <a:prstGeom prst="rect">
            <a:avLst/>
          </a:prstGeom>
          <a:noFill/>
        </p:spPr>
      </p:pic>
      <p:pic>
        <p:nvPicPr>
          <p:cNvPr id="2051" name="Picture 3" descr="C:\Users\PARK\Desktop\이퓨처\B4\B4 Pictures\Unit 09\shutterstock_11493027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0525" y="3666174"/>
            <a:ext cx="1643074" cy="1323984"/>
          </a:xfrm>
          <a:prstGeom prst="rect">
            <a:avLst/>
          </a:prstGeom>
          <a:noFill/>
        </p:spPr>
      </p:pic>
      <p:sp>
        <p:nvSpPr>
          <p:cNvPr id="23" name="직사각형 22"/>
          <p:cNvSpPr/>
          <p:nvPr/>
        </p:nvSpPr>
        <p:spPr>
          <a:xfrm>
            <a:off x="1571604" y="1117584"/>
            <a:ext cx="60007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Revolution of the Earth around Our Sun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316416" y="2737596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316416" y="3352302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16416" y="4257963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316416" y="5157192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371836" y="5842139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</p:bldLst>
  </p:timing>
</p:sld>
</file>

<file path=ppt/theme/theme1.xml><?xml version="1.0" encoding="utf-8"?>
<a:theme xmlns:a="http://schemas.openxmlformats.org/drawingml/2006/main" name="8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184</Words>
  <Application>Microsoft Office PowerPoint</Application>
  <PresentationFormat>화면 슬라이드 쇼(4:3)</PresentationFormat>
  <Paragraphs>36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8_Office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PHS</dc:creator>
  <cp:lastModifiedBy>PHS</cp:lastModifiedBy>
  <cp:revision>2</cp:revision>
  <dcterms:created xsi:type="dcterms:W3CDTF">2016-11-16T00:10:57Z</dcterms:created>
  <dcterms:modified xsi:type="dcterms:W3CDTF">2016-11-16T00:40:36Z</dcterms:modified>
</cp:coreProperties>
</file>